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9" r:id="rId3"/>
    <p:sldId id="257" r:id="rId4"/>
    <p:sldId id="260" r:id="rId5"/>
    <p:sldId id="262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99FF"/>
    <a:srgbClr val="0000FF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8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591092-AD78-4C4A-9749-4FD3E2BDFB11}" type="doc">
      <dgm:prSet loTypeId="urn:microsoft.com/office/officeart/2009/layout/ReverseList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519C5670-0617-4892-9BD0-360AADB2E18B}">
      <dgm:prSet phldrT="[Texto]"/>
      <dgm:spPr>
        <a:solidFill>
          <a:srgbClr val="FF99FF"/>
        </a:solidFill>
      </dgm:spPr>
      <dgm:t>
        <a:bodyPr/>
        <a:lstStyle/>
        <a:p>
          <a:pPr algn="just"/>
          <a:r>
            <a:rPr lang="es-MX" dirty="0" smtClean="0">
              <a:latin typeface="Comic Sans MS" panose="030F0702030302020204" pitchFamily="66" charset="0"/>
            </a:rPr>
            <a:t>Son aquellas aplicaciones utilizadas para distribución de conocimientos a un conjunto definido de alumnos vía </a:t>
          </a:r>
          <a:r>
            <a:rPr lang="es-MX" dirty="0" err="1" smtClean="0">
              <a:latin typeface="Comic Sans MS" panose="030F0702030302020204" pitchFamily="66" charset="0"/>
            </a:rPr>
            <a:t>www</a:t>
          </a:r>
          <a:r>
            <a:rPr lang="es-MX" dirty="0" smtClean="0">
              <a:latin typeface="Comic Sans MS" panose="030F0702030302020204" pitchFamily="66" charset="0"/>
            </a:rPr>
            <a:t>, permitiendo tanto al profesor como al alumno, cumplir todos los roles que desempeñarían en cualquier entorno convencional de aprendizaje (</a:t>
          </a:r>
          <a:r>
            <a:rPr lang="es-MX" dirty="0" err="1" smtClean="0">
              <a:latin typeface="Comic Sans MS" panose="030F0702030302020204" pitchFamily="66" charset="0"/>
            </a:rPr>
            <a:t>Liegle</a:t>
          </a:r>
          <a:r>
            <a:rPr lang="es-MX" dirty="0" smtClean="0">
              <a:latin typeface="Comic Sans MS" panose="030F0702030302020204" pitchFamily="66" charset="0"/>
            </a:rPr>
            <a:t> y Meso (2000)) </a:t>
          </a:r>
          <a:endParaRPr lang="es-MX" dirty="0">
            <a:latin typeface="Comic Sans MS" panose="030F0702030302020204" pitchFamily="66" charset="0"/>
          </a:endParaRPr>
        </a:p>
      </dgm:t>
    </dgm:pt>
    <dgm:pt modelId="{807737CB-CA99-4387-BB95-5487CDA7583A}" type="parTrans" cxnId="{6803B08B-604B-4B65-9EB5-2018692D173B}">
      <dgm:prSet/>
      <dgm:spPr/>
      <dgm:t>
        <a:bodyPr/>
        <a:lstStyle/>
        <a:p>
          <a:pPr algn="just"/>
          <a:endParaRPr lang="es-MX">
            <a:latin typeface="Comic Sans MS" panose="030F0702030302020204" pitchFamily="66" charset="0"/>
          </a:endParaRPr>
        </a:p>
      </dgm:t>
    </dgm:pt>
    <dgm:pt modelId="{C6289474-108E-4D46-B40D-D236EB6D5738}" type="sibTrans" cxnId="{6803B08B-604B-4B65-9EB5-2018692D173B}">
      <dgm:prSet/>
      <dgm:spPr/>
      <dgm:t>
        <a:bodyPr/>
        <a:lstStyle/>
        <a:p>
          <a:pPr algn="just"/>
          <a:endParaRPr lang="es-MX">
            <a:latin typeface="Comic Sans MS" panose="030F0702030302020204" pitchFamily="66" charset="0"/>
          </a:endParaRPr>
        </a:p>
      </dgm:t>
    </dgm:pt>
    <dgm:pt modelId="{56F43813-15E1-4354-99A0-AB47AB516F7A}">
      <dgm:prSet phldrT="[Texto]"/>
      <dgm:spPr>
        <a:solidFill>
          <a:srgbClr val="FF99FF"/>
        </a:solidFill>
      </dgm:spPr>
      <dgm:t>
        <a:bodyPr/>
        <a:lstStyle/>
        <a:p>
          <a:pPr algn="just"/>
          <a:r>
            <a:rPr lang="es-MX" dirty="0" smtClean="0">
              <a:latin typeface="Comic Sans MS" panose="030F0702030302020204" pitchFamily="66" charset="0"/>
            </a:rPr>
            <a:t>Son definidas como un paquete de software integrado que ofrece algunos o la totalidad de aspectos de preparación, distribución e interacción de cursos y permite que estos aspectos sean vía redes.  (</a:t>
          </a:r>
          <a:r>
            <a:rPr lang="es-MX" dirty="0" err="1" smtClean="0">
              <a:latin typeface="Comic Sans MS" panose="030F0702030302020204" pitchFamily="66" charset="0"/>
            </a:rPr>
            <a:t>Collis</a:t>
          </a:r>
          <a:r>
            <a:rPr lang="es-MX" dirty="0" smtClean="0">
              <a:latin typeface="Comic Sans MS" panose="030F0702030302020204" pitchFamily="66" charset="0"/>
            </a:rPr>
            <a:t> y </a:t>
          </a:r>
          <a:r>
            <a:rPr lang="es-MX" dirty="0" err="1" smtClean="0">
              <a:latin typeface="Comic Sans MS" panose="030F0702030302020204" pitchFamily="66" charset="0"/>
            </a:rPr>
            <a:t>Moonen</a:t>
          </a:r>
          <a:r>
            <a:rPr lang="es-MX" dirty="0" smtClean="0">
              <a:latin typeface="Comic Sans MS" panose="030F0702030302020204" pitchFamily="66" charset="0"/>
            </a:rPr>
            <a:t> (2001))</a:t>
          </a:r>
          <a:endParaRPr lang="es-MX" dirty="0">
            <a:latin typeface="Comic Sans MS" panose="030F0702030302020204" pitchFamily="66" charset="0"/>
          </a:endParaRPr>
        </a:p>
      </dgm:t>
    </dgm:pt>
    <dgm:pt modelId="{E853F3E5-6F60-466B-89F5-CDABA8314416}" type="parTrans" cxnId="{5506EEF9-7E54-4819-9C63-11C0C6BC073E}">
      <dgm:prSet/>
      <dgm:spPr/>
      <dgm:t>
        <a:bodyPr/>
        <a:lstStyle/>
        <a:p>
          <a:pPr algn="just"/>
          <a:endParaRPr lang="es-MX">
            <a:latin typeface="Comic Sans MS" panose="030F0702030302020204" pitchFamily="66" charset="0"/>
          </a:endParaRPr>
        </a:p>
      </dgm:t>
    </dgm:pt>
    <dgm:pt modelId="{9D17D28C-5D4E-415A-A1AB-FE87BACC53D0}" type="sibTrans" cxnId="{5506EEF9-7E54-4819-9C63-11C0C6BC073E}">
      <dgm:prSet/>
      <dgm:spPr/>
      <dgm:t>
        <a:bodyPr/>
        <a:lstStyle/>
        <a:p>
          <a:pPr algn="just"/>
          <a:endParaRPr lang="es-MX">
            <a:latin typeface="Comic Sans MS" panose="030F0702030302020204" pitchFamily="66" charset="0"/>
          </a:endParaRPr>
        </a:p>
      </dgm:t>
    </dgm:pt>
    <dgm:pt modelId="{76D13E7E-E285-4E85-8124-1F65ACD44A27}" type="pres">
      <dgm:prSet presAssocID="{79591092-AD78-4C4A-9749-4FD3E2BDFB11}" presName="Name0" presStyleCnt="0">
        <dgm:presLayoutVars>
          <dgm:chMax val="2"/>
          <dgm:chPref val="2"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B543BC9E-A92D-42CC-9934-BA0EE04731FA}" type="pres">
      <dgm:prSet presAssocID="{79591092-AD78-4C4A-9749-4FD3E2BDFB11}" presName="Lef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226AFAD-B5A0-4532-B618-291033059637}" type="pres">
      <dgm:prSet presAssocID="{79591092-AD78-4C4A-9749-4FD3E2BDFB11}" presName="LeftNode" presStyleLbl="bgImgPlace1" presStyleIdx="0" presStyleCnt="2" custLinFactNeighborX="-21915" custLinFactNeighborY="-343">
        <dgm:presLayoutVars>
          <dgm:chMax val="2"/>
          <dgm:chPref val="2"/>
        </dgm:presLayoutVars>
      </dgm:prSet>
      <dgm:spPr/>
      <dgm:t>
        <a:bodyPr/>
        <a:lstStyle/>
        <a:p>
          <a:endParaRPr lang="es-MX"/>
        </a:p>
      </dgm:t>
    </dgm:pt>
    <dgm:pt modelId="{9802F8D5-43B5-453A-9911-9C3F8C7B97CA}" type="pres">
      <dgm:prSet presAssocID="{79591092-AD78-4C4A-9749-4FD3E2BDFB11}" presName="RightText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2F6A8F8-D499-479F-96DB-B509FEBF27D3}" type="pres">
      <dgm:prSet presAssocID="{79591092-AD78-4C4A-9749-4FD3E2BDFB11}" presName="RightNode" presStyleLbl="bgImgPlace1" presStyleIdx="1" presStyleCnt="2" custLinFactNeighborX="23600" custLinFactNeighborY="988">
        <dgm:presLayoutVars>
          <dgm:chMax val="0"/>
          <dgm:chPref val="0"/>
        </dgm:presLayoutVars>
      </dgm:prSet>
      <dgm:spPr/>
      <dgm:t>
        <a:bodyPr/>
        <a:lstStyle/>
        <a:p>
          <a:endParaRPr lang="es-MX"/>
        </a:p>
      </dgm:t>
    </dgm:pt>
    <dgm:pt modelId="{62705126-ACCB-4B1A-9DE1-53FC926539C5}" type="pres">
      <dgm:prSet presAssocID="{79591092-AD78-4C4A-9749-4FD3E2BDFB11}" presName="TopArrow" presStyleLbl="node1" presStyleIdx="0" presStyleCnt="2" custScaleX="133321"/>
      <dgm:spPr>
        <a:solidFill>
          <a:srgbClr val="FF33CC"/>
        </a:solidFill>
      </dgm:spPr>
    </dgm:pt>
    <dgm:pt modelId="{D418AEDD-61D6-425A-B21E-7AFD8EBBBDD3}" type="pres">
      <dgm:prSet presAssocID="{79591092-AD78-4C4A-9749-4FD3E2BDFB11}" presName="BottomArrow" presStyleLbl="node1" presStyleIdx="1" presStyleCnt="2" custScaleX="121496"/>
      <dgm:spPr>
        <a:solidFill>
          <a:srgbClr val="FF33CC"/>
        </a:solidFill>
      </dgm:spPr>
    </dgm:pt>
  </dgm:ptLst>
  <dgm:cxnLst>
    <dgm:cxn modelId="{AA9DBF7E-3A6A-400E-8F65-0571A8C0A2A0}" type="presOf" srcId="{56F43813-15E1-4354-99A0-AB47AB516F7A}" destId="{9802F8D5-43B5-453A-9911-9C3F8C7B97CA}" srcOrd="0" destOrd="0" presId="urn:microsoft.com/office/officeart/2009/layout/ReverseList"/>
    <dgm:cxn modelId="{C5E2EA31-CBD5-451E-BB39-71C5FC377F2F}" type="presOf" srcId="{519C5670-0617-4892-9BD0-360AADB2E18B}" destId="{B543BC9E-A92D-42CC-9934-BA0EE04731FA}" srcOrd="0" destOrd="0" presId="urn:microsoft.com/office/officeart/2009/layout/ReverseList"/>
    <dgm:cxn modelId="{7B6BFB60-BF5D-4665-992C-734DC7CFAF57}" type="presOf" srcId="{519C5670-0617-4892-9BD0-360AADB2E18B}" destId="{4226AFAD-B5A0-4532-B618-291033059637}" srcOrd="1" destOrd="0" presId="urn:microsoft.com/office/officeart/2009/layout/ReverseList"/>
    <dgm:cxn modelId="{5506EEF9-7E54-4819-9C63-11C0C6BC073E}" srcId="{79591092-AD78-4C4A-9749-4FD3E2BDFB11}" destId="{56F43813-15E1-4354-99A0-AB47AB516F7A}" srcOrd="1" destOrd="0" parTransId="{E853F3E5-6F60-466B-89F5-CDABA8314416}" sibTransId="{9D17D28C-5D4E-415A-A1AB-FE87BACC53D0}"/>
    <dgm:cxn modelId="{F5200348-A698-451F-9653-A84309900126}" type="presOf" srcId="{79591092-AD78-4C4A-9749-4FD3E2BDFB11}" destId="{76D13E7E-E285-4E85-8124-1F65ACD44A27}" srcOrd="0" destOrd="0" presId="urn:microsoft.com/office/officeart/2009/layout/ReverseList"/>
    <dgm:cxn modelId="{6803B08B-604B-4B65-9EB5-2018692D173B}" srcId="{79591092-AD78-4C4A-9749-4FD3E2BDFB11}" destId="{519C5670-0617-4892-9BD0-360AADB2E18B}" srcOrd="0" destOrd="0" parTransId="{807737CB-CA99-4387-BB95-5487CDA7583A}" sibTransId="{C6289474-108E-4D46-B40D-D236EB6D5738}"/>
    <dgm:cxn modelId="{7AB8EAD7-B6AC-437C-A97A-5B266DFEC36F}" type="presOf" srcId="{56F43813-15E1-4354-99A0-AB47AB516F7A}" destId="{E2F6A8F8-D499-479F-96DB-B509FEBF27D3}" srcOrd="1" destOrd="0" presId="urn:microsoft.com/office/officeart/2009/layout/ReverseList"/>
    <dgm:cxn modelId="{78D3F6EF-C80A-43F3-9797-FACBA0B474E1}" type="presParOf" srcId="{76D13E7E-E285-4E85-8124-1F65ACD44A27}" destId="{B543BC9E-A92D-42CC-9934-BA0EE04731FA}" srcOrd="0" destOrd="0" presId="urn:microsoft.com/office/officeart/2009/layout/ReverseList"/>
    <dgm:cxn modelId="{ED24ADFB-541F-4D27-AFE4-FF76FF5D114C}" type="presParOf" srcId="{76D13E7E-E285-4E85-8124-1F65ACD44A27}" destId="{4226AFAD-B5A0-4532-B618-291033059637}" srcOrd="1" destOrd="0" presId="urn:microsoft.com/office/officeart/2009/layout/ReverseList"/>
    <dgm:cxn modelId="{0F5621D7-CB45-4C8B-BC92-2BAAC7D794D2}" type="presParOf" srcId="{76D13E7E-E285-4E85-8124-1F65ACD44A27}" destId="{9802F8D5-43B5-453A-9911-9C3F8C7B97CA}" srcOrd="2" destOrd="0" presId="urn:microsoft.com/office/officeart/2009/layout/ReverseList"/>
    <dgm:cxn modelId="{19CE0FBB-5601-435A-B0E7-2B2AED4EA90D}" type="presParOf" srcId="{76D13E7E-E285-4E85-8124-1F65ACD44A27}" destId="{E2F6A8F8-D499-479F-96DB-B509FEBF27D3}" srcOrd="3" destOrd="0" presId="urn:microsoft.com/office/officeart/2009/layout/ReverseList"/>
    <dgm:cxn modelId="{C60BCF6F-F2D3-4235-BF02-BEA73F7E15C2}" type="presParOf" srcId="{76D13E7E-E285-4E85-8124-1F65ACD44A27}" destId="{62705126-ACCB-4B1A-9DE1-53FC926539C5}" srcOrd="4" destOrd="0" presId="urn:microsoft.com/office/officeart/2009/layout/ReverseList"/>
    <dgm:cxn modelId="{0F2ED69F-188F-4F11-AD05-948B7AFBE817}" type="presParOf" srcId="{76D13E7E-E285-4E85-8124-1F65ACD44A27}" destId="{D418AEDD-61D6-425A-B21E-7AFD8EBBBDD3}" srcOrd="5" destOrd="0" presId="urn:microsoft.com/office/officeart/2009/layout/Revers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DE8776-6655-418B-9E9D-87C218317519}" type="doc">
      <dgm:prSet loTypeId="urn:microsoft.com/office/officeart/2005/8/layout/cycle2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MX"/>
        </a:p>
      </dgm:t>
    </dgm:pt>
    <dgm:pt modelId="{5E7D0834-8947-43B5-AB7E-794C482CD3BC}">
      <dgm:prSet phldrT="[Texto]" custT="1"/>
      <dgm:spPr>
        <a:solidFill>
          <a:schemeClr val="bg1"/>
        </a:solidFill>
        <a:ln>
          <a:solidFill>
            <a:srgbClr val="FF99FF"/>
          </a:solidFill>
        </a:ln>
      </dgm:spPr>
      <dgm:t>
        <a:bodyPr/>
        <a:lstStyle/>
        <a:p>
          <a:r>
            <a:rPr lang="es-MX" sz="1050" dirty="0" smtClean="0">
              <a:solidFill>
                <a:srgbClr val="002060"/>
              </a:solidFill>
              <a:latin typeface="Comic Sans MS" panose="030F0702030302020204" pitchFamily="66" charset="0"/>
            </a:rPr>
            <a:t>Ha sido desarrollado específicamente para el ámbito educativos </a:t>
          </a:r>
          <a:endParaRPr lang="es-MX" sz="1050" dirty="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246D8C16-1924-4E1A-917E-18CEF6827C01}" type="parTrans" cxnId="{B7871699-ED75-483D-AC74-76978A14FB5B}">
      <dgm:prSet/>
      <dgm:spPr/>
      <dgm:t>
        <a:bodyPr/>
        <a:lstStyle/>
        <a:p>
          <a:endParaRPr lang="es-MX" sz="20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5D79C3BF-2BC0-4B65-B53B-DB7E535674C4}" type="sibTrans" cxnId="{B7871699-ED75-483D-AC74-76978A14FB5B}">
      <dgm:prSet custT="1"/>
      <dgm:spPr>
        <a:solidFill>
          <a:srgbClr val="FF33CC"/>
        </a:solidFill>
      </dgm:spPr>
      <dgm:t>
        <a:bodyPr/>
        <a:lstStyle/>
        <a:p>
          <a:endParaRPr lang="es-MX" sz="9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CB4D42C4-CA55-4B42-9D7B-72A2BD685D74}">
      <dgm:prSet phldrT="[Texto]" custT="1"/>
      <dgm:spPr>
        <a:solidFill>
          <a:schemeClr val="bg1"/>
        </a:solidFill>
        <a:ln>
          <a:solidFill>
            <a:srgbClr val="FF99FF"/>
          </a:solidFill>
        </a:ln>
      </dgm:spPr>
      <dgm:t>
        <a:bodyPr/>
        <a:lstStyle/>
        <a:p>
          <a:r>
            <a:rPr lang="es-MX" sz="1050" dirty="0" smtClean="0">
              <a:solidFill>
                <a:srgbClr val="002060"/>
              </a:solidFill>
              <a:latin typeface="Comic Sans MS" panose="030F0702030302020204" pitchFamily="66" charset="0"/>
            </a:rPr>
            <a:t>Integran diferentes aplicaciones de internet</a:t>
          </a:r>
          <a:endParaRPr lang="es-MX" sz="1050" dirty="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D9F7602D-6ECD-4C31-8796-0705C352B423}" type="parTrans" cxnId="{C02BB391-A129-4515-B689-393F0C6FF4D5}">
      <dgm:prSet/>
      <dgm:spPr/>
      <dgm:t>
        <a:bodyPr/>
        <a:lstStyle/>
        <a:p>
          <a:endParaRPr lang="es-MX" sz="20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F22D1F7B-DF04-42E7-9883-88C198E91510}" type="sibTrans" cxnId="{C02BB391-A129-4515-B689-393F0C6FF4D5}">
      <dgm:prSet custT="1"/>
      <dgm:spPr>
        <a:solidFill>
          <a:srgbClr val="FF33CC"/>
        </a:solidFill>
      </dgm:spPr>
      <dgm:t>
        <a:bodyPr/>
        <a:lstStyle/>
        <a:p>
          <a:endParaRPr lang="es-MX" sz="9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CA315AD2-FA84-4B6B-B6CD-8252E9FD7833}">
      <dgm:prSet phldrT="[Texto]" custT="1"/>
      <dgm:spPr>
        <a:solidFill>
          <a:schemeClr val="bg1"/>
        </a:solidFill>
        <a:ln>
          <a:solidFill>
            <a:srgbClr val="FF99FF"/>
          </a:solidFill>
        </a:ln>
      </dgm:spPr>
      <dgm:t>
        <a:bodyPr/>
        <a:lstStyle/>
        <a:p>
          <a:r>
            <a:rPr lang="es-MX" sz="1050" dirty="0" smtClean="0">
              <a:solidFill>
                <a:srgbClr val="002060"/>
              </a:solidFill>
              <a:latin typeface="Comic Sans MS" panose="030F0702030302020204" pitchFamily="66" charset="0"/>
            </a:rPr>
            <a:t>No requiere de software ni hardware específicos por parte del usuario, lo que permite de forma rápida y fácil a partir de cualquier navegador </a:t>
          </a:r>
          <a:endParaRPr lang="es-MX" sz="1050" dirty="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6D71500C-41D3-4C8F-AA88-F97CD871C5F3}" type="parTrans" cxnId="{BC6CCF14-AEE0-4A04-9039-0161A450E45F}">
      <dgm:prSet/>
      <dgm:spPr/>
      <dgm:t>
        <a:bodyPr/>
        <a:lstStyle/>
        <a:p>
          <a:endParaRPr lang="es-MX" sz="20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E946CE13-0238-48B2-9AAA-D36C22B4AC0C}" type="sibTrans" cxnId="{BC6CCF14-AEE0-4A04-9039-0161A450E45F}">
      <dgm:prSet custT="1"/>
      <dgm:spPr>
        <a:solidFill>
          <a:srgbClr val="FF33CC"/>
        </a:solidFill>
      </dgm:spPr>
      <dgm:t>
        <a:bodyPr/>
        <a:lstStyle/>
        <a:p>
          <a:endParaRPr lang="es-MX" sz="9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49F0AD35-2F18-42ED-8937-0323D218C6C8}">
      <dgm:prSet phldrT="[Texto]" custT="1"/>
      <dgm:spPr>
        <a:solidFill>
          <a:schemeClr val="bg1"/>
        </a:solidFill>
        <a:ln>
          <a:solidFill>
            <a:srgbClr val="FF99FF"/>
          </a:solidFill>
        </a:ln>
      </dgm:spPr>
      <dgm:t>
        <a:bodyPr/>
        <a:lstStyle/>
        <a:p>
          <a:r>
            <a:rPr lang="es-MX" sz="1050" dirty="0" smtClean="0">
              <a:solidFill>
                <a:srgbClr val="002060"/>
              </a:solidFill>
              <a:latin typeface="Comic Sans MS" panose="030F0702030302020204" pitchFamily="66" charset="0"/>
            </a:rPr>
            <a:t>Presenta un interfaz  web con todo lo que representa de accesibilidad </a:t>
          </a:r>
          <a:endParaRPr lang="es-MX" sz="1050" dirty="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7D761EAA-08FD-4DF6-8919-1213E356C5EB}" type="parTrans" cxnId="{97BF333C-C6E3-4975-B59D-8AA2CC9D3AEB}">
      <dgm:prSet/>
      <dgm:spPr/>
      <dgm:t>
        <a:bodyPr/>
        <a:lstStyle/>
        <a:p>
          <a:endParaRPr lang="es-MX" sz="20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B4BF848F-989A-4224-AD0C-D0BB850E0A38}" type="sibTrans" cxnId="{97BF333C-C6E3-4975-B59D-8AA2CC9D3AEB}">
      <dgm:prSet custT="1"/>
      <dgm:spPr>
        <a:solidFill>
          <a:srgbClr val="FF33CC"/>
        </a:solidFill>
      </dgm:spPr>
      <dgm:t>
        <a:bodyPr/>
        <a:lstStyle/>
        <a:p>
          <a:endParaRPr lang="es-MX" sz="9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8B403C92-69F4-448D-ADE3-31F30AB28D82}">
      <dgm:prSet phldrT="[Texto]" custT="1"/>
      <dgm:spPr>
        <a:solidFill>
          <a:schemeClr val="bg1"/>
        </a:solidFill>
        <a:ln>
          <a:solidFill>
            <a:srgbClr val="FF99FF"/>
          </a:solidFill>
        </a:ln>
      </dgm:spPr>
      <dgm:t>
        <a:bodyPr/>
        <a:lstStyle/>
        <a:p>
          <a:r>
            <a:rPr lang="es-MX" sz="1050" dirty="0" smtClean="0">
              <a:solidFill>
                <a:srgbClr val="002060"/>
              </a:solidFill>
              <a:latin typeface="Comic Sans MS" panose="030F0702030302020204" pitchFamily="66" charset="0"/>
            </a:rPr>
            <a:t>Tiene como funciones principales y administración, la información y distribución y la comunicación entre instructores y estudiante en el contexto en variadas situaciones didácticas  y diversos contextos tecnológico</a:t>
          </a:r>
          <a:endParaRPr lang="es-MX" sz="1050" dirty="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F154D292-EBA1-4A13-8140-5C25B03862B5}" type="parTrans" cxnId="{D4A77E16-4B2C-4CDD-AC98-1523A14B4473}">
      <dgm:prSet/>
      <dgm:spPr/>
      <dgm:t>
        <a:bodyPr/>
        <a:lstStyle/>
        <a:p>
          <a:endParaRPr lang="es-MX" sz="20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8A1AA718-4640-4B9B-897B-64E678ED5387}" type="sibTrans" cxnId="{D4A77E16-4B2C-4CDD-AC98-1523A14B4473}">
      <dgm:prSet custT="1"/>
      <dgm:spPr>
        <a:solidFill>
          <a:srgbClr val="FF33CC"/>
        </a:solidFill>
      </dgm:spPr>
      <dgm:t>
        <a:bodyPr/>
        <a:lstStyle/>
        <a:p>
          <a:endParaRPr lang="es-MX" sz="900">
            <a:solidFill>
              <a:srgbClr val="002060"/>
            </a:solidFill>
            <a:latin typeface="Comic Sans MS" panose="030F0702030302020204" pitchFamily="66" charset="0"/>
          </a:endParaRPr>
        </a:p>
      </dgm:t>
    </dgm:pt>
    <dgm:pt modelId="{E020A0FD-7000-483B-BD63-467574EB183C}" type="pres">
      <dgm:prSet presAssocID="{37DE8776-6655-418B-9E9D-87C21831751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E1C700D-4C02-40BF-AB2C-AA77ACBFF216}" type="pres">
      <dgm:prSet presAssocID="{5E7D0834-8947-43B5-AB7E-794C482CD3BC}" presName="node" presStyleLbl="node1" presStyleIdx="0" presStyleCnt="5" custScaleX="80231" custScaleY="77720" custRadScaleRad="10157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263A837-1477-4BFA-A610-283BACAA0AF7}" type="pres">
      <dgm:prSet presAssocID="{5D79C3BF-2BC0-4B65-B53B-DB7E535674C4}" presName="sibTrans" presStyleLbl="sibTrans2D1" presStyleIdx="0" presStyleCnt="5"/>
      <dgm:spPr/>
      <dgm:t>
        <a:bodyPr/>
        <a:lstStyle/>
        <a:p>
          <a:endParaRPr lang="es-MX"/>
        </a:p>
      </dgm:t>
    </dgm:pt>
    <dgm:pt modelId="{664E6539-3335-4C23-B3CD-33B548326569}" type="pres">
      <dgm:prSet presAssocID="{5D79C3BF-2BC0-4B65-B53B-DB7E535674C4}" presName="connectorText" presStyleLbl="sibTrans2D1" presStyleIdx="0" presStyleCnt="5"/>
      <dgm:spPr/>
      <dgm:t>
        <a:bodyPr/>
        <a:lstStyle/>
        <a:p>
          <a:endParaRPr lang="es-MX"/>
        </a:p>
      </dgm:t>
    </dgm:pt>
    <dgm:pt modelId="{81B011D2-385C-4764-8466-E19F10C4D573}" type="pres">
      <dgm:prSet presAssocID="{CB4D42C4-CA55-4B42-9D7B-72A2BD685D74}" presName="node" presStyleLbl="node1" presStyleIdx="1" presStyleCnt="5" custScaleX="69547" custScaleY="7298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4A988D-4EDD-4323-BFC4-9EB84B834264}" type="pres">
      <dgm:prSet presAssocID="{F22D1F7B-DF04-42E7-9883-88C198E91510}" presName="sibTrans" presStyleLbl="sibTrans2D1" presStyleIdx="1" presStyleCnt="5"/>
      <dgm:spPr/>
      <dgm:t>
        <a:bodyPr/>
        <a:lstStyle/>
        <a:p>
          <a:endParaRPr lang="es-MX"/>
        </a:p>
      </dgm:t>
    </dgm:pt>
    <dgm:pt modelId="{F9A125BD-85EE-42D9-9D44-65083B6A28DC}" type="pres">
      <dgm:prSet presAssocID="{F22D1F7B-DF04-42E7-9883-88C198E91510}" presName="connectorText" presStyleLbl="sibTrans2D1" presStyleIdx="1" presStyleCnt="5"/>
      <dgm:spPr/>
      <dgm:t>
        <a:bodyPr/>
        <a:lstStyle/>
        <a:p>
          <a:endParaRPr lang="es-MX"/>
        </a:p>
      </dgm:t>
    </dgm:pt>
    <dgm:pt modelId="{9D033A7A-4A69-4F0A-8DFA-FF6EBB328997}" type="pres">
      <dgm:prSet presAssocID="{CA315AD2-FA84-4B6B-B6CD-8252E9FD78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B477D24-E2E8-447A-9C1F-398571852F76}" type="pres">
      <dgm:prSet presAssocID="{E946CE13-0238-48B2-9AAA-D36C22B4AC0C}" presName="sibTrans" presStyleLbl="sibTrans2D1" presStyleIdx="2" presStyleCnt="5"/>
      <dgm:spPr/>
      <dgm:t>
        <a:bodyPr/>
        <a:lstStyle/>
        <a:p>
          <a:endParaRPr lang="es-MX"/>
        </a:p>
      </dgm:t>
    </dgm:pt>
    <dgm:pt modelId="{D0A9A9FE-B6E4-4682-8704-78E030DD8DF5}" type="pres">
      <dgm:prSet presAssocID="{E946CE13-0238-48B2-9AAA-D36C22B4AC0C}" presName="connectorText" presStyleLbl="sibTrans2D1" presStyleIdx="2" presStyleCnt="5"/>
      <dgm:spPr/>
      <dgm:t>
        <a:bodyPr/>
        <a:lstStyle/>
        <a:p>
          <a:endParaRPr lang="es-MX"/>
        </a:p>
      </dgm:t>
    </dgm:pt>
    <dgm:pt modelId="{117C611D-F4A1-496B-BB43-2F60DCD1F517}" type="pres">
      <dgm:prSet presAssocID="{49F0AD35-2F18-42ED-8937-0323D218C6C8}" presName="node" presStyleLbl="node1" presStyleIdx="3" presStyleCnt="5" custScaleX="86163" custScaleY="871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DCCA8F-51CE-44EB-9A0A-1F31BA62C9F3}" type="pres">
      <dgm:prSet presAssocID="{B4BF848F-989A-4224-AD0C-D0BB850E0A38}" presName="sibTrans" presStyleLbl="sibTrans2D1" presStyleIdx="3" presStyleCnt="5"/>
      <dgm:spPr/>
      <dgm:t>
        <a:bodyPr/>
        <a:lstStyle/>
        <a:p>
          <a:endParaRPr lang="es-MX"/>
        </a:p>
      </dgm:t>
    </dgm:pt>
    <dgm:pt modelId="{A07710AA-90AB-4914-98BA-A5B5AF5FB119}" type="pres">
      <dgm:prSet presAssocID="{B4BF848F-989A-4224-AD0C-D0BB850E0A38}" presName="connectorText" presStyleLbl="sibTrans2D1" presStyleIdx="3" presStyleCnt="5"/>
      <dgm:spPr/>
      <dgm:t>
        <a:bodyPr/>
        <a:lstStyle/>
        <a:p>
          <a:endParaRPr lang="es-MX"/>
        </a:p>
      </dgm:t>
    </dgm:pt>
    <dgm:pt modelId="{DE0078D7-B7C5-4AC7-887D-2D84936F1E3E}" type="pres">
      <dgm:prSet presAssocID="{8B403C92-69F4-448D-ADE3-31F30AB28D82}" presName="node" presStyleLbl="node1" presStyleIdx="4" presStyleCnt="5" custScaleX="126767" custScaleY="12975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9348E18-FE58-41EC-B5A0-E1366E4C0A09}" type="pres">
      <dgm:prSet presAssocID="{8A1AA718-4640-4B9B-897B-64E678ED5387}" presName="sibTrans" presStyleLbl="sibTrans2D1" presStyleIdx="4" presStyleCnt="5"/>
      <dgm:spPr/>
      <dgm:t>
        <a:bodyPr/>
        <a:lstStyle/>
        <a:p>
          <a:endParaRPr lang="es-MX"/>
        </a:p>
      </dgm:t>
    </dgm:pt>
    <dgm:pt modelId="{C08F152F-86F0-43FC-8058-7C29FB9975C2}" type="pres">
      <dgm:prSet presAssocID="{8A1AA718-4640-4B9B-897B-64E678ED5387}" presName="connectorText" presStyleLbl="sibTrans2D1" presStyleIdx="4" presStyleCnt="5"/>
      <dgm:spPr/>
      <dgm:t>
        <a:bodyPr/>
        <a:lstStyle/>
        <a:p>
          <a:endParaRPr lang="es-MX"/>
        </a:p>
      </dgm:t>
    </dgm:pt>
  </dgm:ptLst>
  <dgm:cxnLst>
    <dgm:cxn modelId="{D7AC8156-FCA4-4A80-A5D2-5AB82DF8057A}" type="presOf" srcId="{CB4D42C4-CA55-4B42-9D7B-72A2BD685D74}" destId="{81B011D2-385C-4764-8466-E19F10C4D573}" srcOrd="0" destOrd="0" presId="urn:microsoft.com/office/officeart/2005/8/layout/cycle2"/>
    <dgm:cxn modelId="{B7871699-ED75-483D-AC74-76978A14FB5B}" srcId="{37DE8776-6655-418B-9E9D-87C218317519}" destId="{5E7D0834-8947-43B5-AB7E-794C482CD3BC}" srcOrd="0" destOrd="0" parTransId="{246D8C16-1924-4E1A-917E-18CEF6827C01}" sibTransId="{5D79C3BF-2BC0-4B65-B53B-DB7E535674C4}"/>
    <dgm:cxn modelId="{BFC8C531-AE5F-4735-9F67-B98405AF0199}" type="presOf" srcId="{8B403C92-69F4-448D-ADE3-31F30AB28D82}" destId="{DE0078D7-B7C5-4AC7-887D-2D84936F1E3E}" srcOrd="0" destOrd="0" presId="urn:microsoft.com/office/officeart/2005/8/layout/cycle2"/>
    <dgm:cxn modelId="{4F469CF2-54B9-4171-B6E9-22C624FD4E57}" type="presOf" srcId="{E946CE13-0238-48B2-9AAA-D36C22B4AC0C}" destId="{6B477D24-E2E8-447A-9C1F-398571852F76}" srcOrd="0" destOrd="0" presId="urn:microsoft.com/office/officeart/2005/8/layout/cycle2"/>
    <dgm:cxn modelId="{F162D148-8E6A-4DA2-9327-35784AAFF534}" type="presOf" srcId="{B4BF848F-989A-4224-AD0C-D0BB850E0A38}" destId="{A07710AA-90AB-4914-98BA-A5B5AF5FB119}" srcOrd="1" destOrd="0" presId="urn:microsoft.com/office/officeart/2005/8/layout/cycle2"/>
    <dgm:cxn modelId="{7B80B2C2-CC13-48E8-BE92-90419C113910}" type="presOf" srcId="{8A1AA718-4640-4B9B-897B-64E678ED5387}" destId="{C08F152F-86F0-43FC-8058-7C29FB9975C2}" srcOrd="1" destOrd="0" presId="urn:microsoft.com/office/officeart/2005/8/layout/cycle2"/>
    <dgm:cxn modelId="{C02BB391-A129-4515-B689-393F0C6FF4D5}" srcId="{37DE8776-6655-418B-9E9D-87C218317519}" destId="{CB4D42C4-CA55-4B42-9D7B-72A2BD685D74}" srcOrd="1" destOrd="0" parTransId="{D9F7602D-6ECD-4C31-8796-0705C352B423}" sibTransId="{F22D1F7B-DF04-42E7-9883-88C198E91510}"/>
    <dgm:cxn modelId="{5C6A80EE-6C4A-42B0-AF8B-FC154E3CD624}" type="presOf" srcId="{F22D1F7B-DF04-42E7-9883-88C198E91510}" destId="{F9A125BD-85EE-42D9-9D44-65083B6A28DC}" srcOrd="1" destOrd="0" presId="urn:microsoft.com/office/officeart/2005/8/layout/cycle2"/>
    <dgm:cxn modelId="{00B39A7A-07E1-4A81-B551-1F6F6030748D}" type="presOf" srcId="{5D79C3BF-2BC0-4B65-B53B-DB7E535674C4}" destId="{B263A837-1477-4BFA-A610-283BACAA0AF7}" srcOrd="0" destOrd="0" presId="urn:microsoft.com/office/officeart/2005/8/layout/cycle2"/>
    <dgm:cxn modelId="{A2E02B9D-F61D-4462-9A7B-FD75BADB8C69}" type="presOf" srcId="{CA315AD2-FA84-4B6B-B6CD-8252E9FD7833}" destId="{9D033A7A-4A69-4F0A-8DFA-FF6EBB328997}" srcOrd="0" destOrd="0" presId="urn:microsoft.com/office/officeart/2005/8/layout/cycle2"/>
    <dgm:cxn modelId="{709D61DF-35B4-4F7A-B891-A066B57509AE}" type="presOf" srcId="{E946CE13-0238-48B2-9AAA-D36C22B4AC0C}" destId="{D0A9A9FE-B6E4-4682-8704-78E030DD8DF5}" srcOrd="1" destOrd="0" presId="urn:microsoft.com/office/officeart/2005/8/layout/cycle2"/>
    <dgm:cxn modelId="{D4E1A3C3-0F05-463F-98E6-97906B168473}" type="presOf" srcId="{37DE8776-6655-418B-9E9D-87C218317519}" destId="{E020A0FD-7000-483B-BD63-467574EB183C}" srcOrd="0" destOrd="0" presId="urn:microsoft.com/office/officeart/2005/8/layout/cycle2"/>
    <dgm:cxn modelId="{349B1EDE-E40E-4443-9EEC-6227565157F4}" type="presOf" srcId="{5D79C3BF-2BC0-4B65-B53B-DB7E535674C4}" destId="{664E6539-3335-4C23-B3CD-33B548326569}" srcOrd="1" destOrd="0" presId="urn:microsoft.com/office/officeart/2005/8/layout/cycle2"/>
    <dgm:cxn modelId="{9A60A700-A98F-40FF-BF1F-D4AC7C1037CA}" type="presOf" srcId="{8A1AA718-4640-4B9B-897B-64E678ED5387}" destId="{39348E18-FE58-41EC-B5A0-E1366E4C0A09}" srcOrd="0" destOrd="0" presId="urn:microsoft.com/office/officeart/2005/8/layout/cycle2"/>
    <dgm:cxn modelId="{4F755CF4-3D2B-449F-B8F0-378AFC65E421}" type="presOf" srcId="{B4BF848F-989A-4224-AD0C-D0BB850E0A38}" destId="{CBDCCA8F-51CE-44EB-9A0A-1F31BA62C9F3}" srcOrd="0" destOrd="0" presId="urn:microsoft.com/office/officeart/2005/8/layout/cycle2"/>
    <dgm:cxn modelId="{97BF333C-C6E3-4975-B59D-8AA2CC9D3AEB}" srcId="{37DE8776-6655-418B-9E9D-87C218317519}" destId="{49F0AD35-2F18-42ED-8937-0323D218C6C8}" srcOrd="3" destOrd="0" parTransId="{7D761EAA-08FD-4DF6-8919-1213E356C5EB}" sibTransId="{B4BF848F-989A-4224-AD0C-D0BB850E0A38}"/>
    <dgm:cxn modelId="{D4A77E16-4B2C-4CDD-AC98-1523A14B4473}" srcId="{37DE8776-6655-418B-9E9D-87C218317519}" destId="{8B403C92-69F4-448D-ADE3-31F30AB28D82}" srcOrd="4" destOrd="0" parTransId="{F154D292-EBA1-4A13-8140-5C25B03862B5}" sibTransId="{8A1AA718-4640-4B9B-897B-64E678ED5387}"/>
    <dgm:cxn modelId="{316E30FF-CD3D-4CE9-AD69-5039D870EC3B}" type="presOf" srcId="{F22D1F7B-DF04-42E7-9883-88C198E91510}" destId="{AE4A988D-4EDD-4323-BFC4-9EB84B834264}" srcOrd="0" destOrd="0" presId="urn:microsoft.com/office/officeart/2005/8/layout/cycle2"/>
    <dgm:cxn modelId="{BC6CCF14-AEE0-4A04-9039-0161A450E45F}" srcId="{37DE8776-6655-418B-9E9D-87C218317519}" destId="{CA315AD2-FA84-4B6B-B6CD-8252E9FD7833}" srcOrd="2" destOrd="0" parTransId="{6D71500C-41D3-4C8F-AA88-F97CD871C5F3}" sibTransId="{E946CE13-0238-48B2-9AAA-D36C22B4AC0C}"/>
    <dgm:cxn modelId="{10CB67A5-77A5-4148-B8A6-CF89A03C320C}" type="presOf" srcId="{5E7D0834-8947-43B5-AB7E-794C482CD3BC}" destId="{CE1C700D-4C02-40BF-AB2C-AA77ACBFF216}" srcOrd="0" destOrd="0" presId="urn:microsoft.com/office/officeart/2005/8/layout/cycle2"/>
    <dgm:cxn modelId="{E455DC75-C949-4832-9579-5AAB81126CE1}" type="presOf" srcId="{49F0AD35-2F18-42ED-8937-0323D218C6C8}" destId="{117C611D-F4A1-496B-BB43-2F60DCD1F517}" srcOrd="0" destOrd="0" presId="urn:microsoft.com/office/officeart/2005/8/layout/cycle2"/>
    <dgm:cxn modelId="{44834402-5ACE-4217-9318-4F72944DC645}" type="presParOf" srcId="{E020A0FD-7000-483B-BD63-467574EB183C}" destId="{CE1C700D-4C02-40BF-AB2C-AA77ACBFF216}" srcOrd="0" destOrd="0" presId="urn:microsoft.com/office/officeart/2005/8/layout/cycle2"/>
    <dgm:cxn modelId="{5AC48131-7ED9-422A-8ADD-7E9DAACC54E9}" type="presParOf" srcId="{E020A0FD-7000-483B-BD63-467574EB183C}" destId="{B263A837-1477-4BFA-A610-283BACAA0AF7}" srcOrd="1" destOrd="0" presId="urn:microsoft.com/office/officeart/2005/8/layout/cycle2"/>
    <dgm:cxn modelId="{FEE6FA2A-BE44-4102-A5DF-D5D9792ADB5E}" type="presParOf" srcId="{B263A837-1477-4BFA-A610-283BACAA0AF7}" destId="{664E6539-3335-4C23-B3CD-33B548326569}" srcOrd="0" destOrd="0" presId="urn:microsoft.com/office/officeart/2005/8/layout/cycle2"/>
    <dgm:cxn modelId="{DED218B9-F7C1-4DE5-9E60-398DCF5E5601}" type="presParOf" srcId="{E020A0FD-7000-483B-BD63-467574EB183C}" destId="{81B011D2-385C-4764-8466-E19F10C4D573}" srcOrd="2" destOrd="0" presId="urn:microsoft.com/office/officeart/2005/8/layout/cycle2"/>
    <dgm:cxn modelId="{9FDF7A32-2DF6-4305-9148-81DDF1637D6E}" type="presParOf" srcId="{E020A0FD-7000-483B-BD63-467574EB183C}" destId="{AE4A988D-4EDD-4323-BFC4-9EB84B834264}" srcOrd="3" destOrd="0" presId="urn:microsoft.com/office/officeart/2005/8/layout/cycle2"/>
    <dgm:cxn modelId="{EDE85520-DC71-4A19-9D0E-38A758B59FB3}" type="presParOf" srcId="{AE4A988D-4EDD-4323-BFC4-9EB84B834264}" destId="{F9A125BD-85EE-42D9-9D44-65083B6A28DC}" srcOrd="0" destOrd="0" presId="urn:microsoft.com/office/officeart/2005/8/layout/cycle2"/>
    <dgm:cxn modelId="{B168A236-B5AE-488A-9BC0-669385774F97}" type="presParOf" srcId="{E020A0FD-7000-483B-BD63-467574EB183C}" destId="{9D033A7A-4A69-4F0A-8DFA-FF6EBB328997}" srcOrd="4" destOrd="0" presId="urn:microsoft.com/office/officeart/2005/8/layout/cycle2"/>
    <dgm:cxn modelId="{49D904E3-0A64-4FAE-9BC5-26527C17F6A2}" type="presParOf" srcId="{E020A0FD-7000-483B-BD63-467574EB183C}" destId="{6B477D24-E2E8-447A-9C1F-398571852F76}" srcOrd="5" destOrd="0" presId="urn:microsoft.com/office/officeart/2005/8/layout/cycle2"/>
    <dgm:cxn modelId="{F560C428-AF9D-421C-A616-7A19340DE9E7}" type="presParOf" srcId="{6B477D24-E2E8-447A-9C1F-398571852F76}" destId="{D0A9A9FE-B6E4-4682-8704-78E030DD8DF5}" srcOrd="0" destOrd="0" presId="urn:microsoft.com/office/officeart/2005/8/layout/cycle2"/>
    <dgm:cxn modelId="{F40B4C7C-F481-4263-A519-52C29999F372}" type="presParOf" srcId="{E020A0FD-7000-483B-BD63-467574EB183C}" destId="{117C611D-F4A1-496B-BB43-2F60DCD1F517}" srcOrd="6" destOrd="0" presId="urn:microsoft.com/office/officeart/2005/8/layout/cycle2"/>
    <dgm:cxn modelId="{5C504F82-6A9B-4973-B87D-510A844B3588}" type="presParOf" srcId="{E020A0FD-7000-483B-BD63-467574EB183C}" destId="{CBDCCA8F-51CE-44EB-9A0A-1F31BA62C9F3}" srcOrd="7" destOrd="0" presId="urn:microsoft.com/office/officeart/2005/8/layout/cycle2"/>
    <dgm:cxn modelId="{50D84867-C548-40B7-B11B-0B549374D064}" type="presParOf" srcId="{CBDCCA8F-51CE-44EB-9A0A-1F31BA62C9F3}" destId="{A07710AA-90AB-4914-98BA-A5B5AF5FB119}" srcOrd="0" destOrd="0" presId="urn:microsoft.com/office/officeart/2005/8/layout/cycle2"/>
    <dgm:cxn modelId="{8C0A91A7-A09D-4067-BAC8-D75CF28249D9}" type="presParOf" srcId="{E020A0FD-7000-483B-BD63-467574EB183C}" destId="{DE0078D7-B7C5-4AC7-887D-2D84936F1E3E}" srcOrd="8" destOrd="0" presId="urn:microsoft.com/office/officeart/2005/8/layout/cycle2"/>
    <dgm:cxn modelId="{33CE47F2-ED27-4C57-B515-8C3B0074AF3F}" type="presParOf" srcId="{E020A0FD-7000-483B-BD63-467574EB183C}" destId="{39348E18-FE58-41EC-B5A0-E1366E4C0A09}" srcOrd="9" destOrd="0" presId="urn:microsoft.com/office/officeart/2005/8/layout/cycle2"/>
    <dgm:cxn modelId="{7281693E-A285-450C-B18C-8BD4B741002B}" type="presParOf" srcId="{39348E18-FE58-41EC-B5A0-E1366E4C0A09}" destId="{C08F152F-86F0-43FC-8058-7C29FB9975C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BB1BE4-0507-4D5D-A8CB-DE92C8B9FAE3}" type="doc">
      <dgm:prSet loTypeId="urn:microsoft.com/office/officeart/2005/8/layout/cycle5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04354E0A-61FB-4BF3-8B7E-5D5C931EB55A}">
      <dgm:prSet phldrT="[Texto]" custT="1"/>
      <dgm:spPr>
        <a:solidFill>
          <a:srgbClr val="FF66FF"/>
        </a:solidFill>
      </dgm:spPr>
      <dgm:t>
        <a:bodyPr/>
        <a:lstStyle/>
        <a:p>
          <a:r>
            <a:rPr lang="es-MX" sz="1200" b="0" smtClean="0">
              <a:latin typeface="Comic Sans MS" panose="030F0702030302020204" pitchFamily="66" charset="0"/>
            </a:rPr>
            <a:t>Herramientas para la comunicación y el trabajo colaborativo</a:t>
          </a:r>
          <a:endParaRPr lang="es-MX" sz="1200" b="0" dirty="0">
            <a:latin typeface="Comic Sans MS" panose="030F0702030302020204" pitchFamily="66" charset="0"/>
          </a:endParaRPr>
        </a:p>
      </dgm:t>
    </dgm:pt>
    <dgm:pt modelId="{3DEB274D-2C61-4E0A-A557-D2F62A4981CD}" type="parTrans" cxnId="{C8A18662-937A-48E0-9B1E-A68C83E0F640}">
      <dgm:prSet/>
      <dgm:spPr/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3FC04CF4-89CD-4D81-9EA3-228A4217782D}" type="sibTrans" cxnId="{C8A18662-937A-48E0-9B1E-A68C83E0F640}">
      <dgm:prSet/>
      <dgm:spPr>
        <a:effectLst>
          <a:glow rad="127000">
            <a:srgbClr val="92D050"/>
          </a:glow>
        </a:effectLst>
      </dgm:spPr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3DB16717-88A2-4384-A616-8EFA482F5D19}">
      <dgm:prSet phldrT="[Texto]" custT="1"/>
      <dgm:spPr>
        <a:solidFill>
          <a:srgbClr val="FF66FF"/>
        </a:solidFill>
      </dgm:spPr>
      <dgm:t>
        <a:bodyPr/>
        <a:lstStyle/>
        <a:p>
          <a:r>
            <a:rPr lang="es-MX" sz="1200" b="0" dirty="0" smtClean="0">
              <a:latin typeface="Comic Sans MS" panose="030F0702030302020204" pitchFamily="66" charset="0"/>
            </a:rPr>
            <a:t>Herramientas integradas para la creación y distribución de cursos a través de la www.</a:t>
          </a:r>
          <a:endParaRPr lang="es-MX" sz="1200" b="0" dirty="0">
            <a:latin typeface="Comic Sans MS" panose="030F0702030302020204" pitchFamily="66" charset="0"/>
          </a:endParaRPr>
        </a:p>
      </dgm:t>
    </dgm:pt>
    <dgm:pt modelId="{14CBD256-D37B-4396-B0A7-D3549F146F68}" type="parTrans" cxnId="{2DF20D8C-3AE9-4A41-BD8C-487896F949B7}">
      <dgm:prSet/>
      <dgm:spPr/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ECF830AA-A9FD-41E0-A3A1-FA8055720DCE}" type="sibTrans" cxnId="{2DF20D8C-3AE9-4A41-BD8C-487896F949B7}">
      <dgm:prSet/>
      <dgm:spPr>
        <a:effectLst>
          <a:glow rad="127000">
            <a:srgbClr val="92D050"/>
          </a:glow>
        </a:effectLst>
      </dgm:spPr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EF8F8787-220D-4834-A8EC-46041BC8169C}">
      <dgm:prSet phldrT="[Texto]" custT="1"/>
      <dgm:spPr>
        <a:solidFill>
          <a:srgbClr val="FF66FF"/>
        </a:solidFill>
      </dgm:spPr>
      <dgm:t>
        <a:bodyPr/>
        <a:lstStyle/>
        <a:p>
          <a:r>
            <a:rPr lang="es-MX" sz="1200" b="0" smtClean="0">
              <a:latin typeface="Comic Sans MS" panose="030F0702030302020204" pitchFamily="66" charset="0"/>
            </a:rPr>
            <a:t>Herramientas para la gestión y administración académica: gestionan la matrícula e inscripción de los alumnos en el curso</a:t>
          </a:r>
          <a:endParaRPr lang="es-MX" sz="1200" b="0" dirty="0">
            <a:latin typeface="Comic Sans MS" panose="030F0702030302020204" pitchFamily="66" charset="0"/>
          </a:endParaRPr>
        </a:p>
      </dgm:t>
    </dgm:pt>
    <dgm:pt modelId="{86488EDE-95B4-41CA-A9E8-8BF61479152D}" type="parTrans" cxnId="{913C9F05-5D00-4FA5-80C9-1F7AC3965C20}">
      <dgm:prSet/>
      <dgm:spPr/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5A818FBB-A338-4EA9-86BB-020AB1F1A1C6}" type="sibTrans" cxnId="{913C9F05-5D00-4FA5-80C9-1F7AC3965C20}">
      <dgm:prSet/>
      <dgm:spPr>
        <a:effectLst>
          <a:glow rad="127000">
            <a:srgbClr val="92D050"/>
          </a:glow>
        </a:effectLst>
      </dgm:spPr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B28EC668-C998-4183-B71E-8E66544AF320}">
      <dgm:prSet phldrT="[Texto]" custT="1"/>
      <dgm:spPr>
        <a:solidFill>
          <a:srgbClr val="FF66FF"/>
        </a:solidFill>
      </dgm:spPr>
      <dgm:t>
        <a:bodyPr/>
        <a:lstStyle/>
        <a:p>
          <a:r>
            <a:rPr lang="es-MX" sz="1200" b="0" dirty="0" smtClean="0">
              <a:latin typeface="Comic Sans MS" panose="030F0702030302020204" pitchFamily="66" charset="0"/>
            </a:rPr>
            <a:t>Herramientas para la creación de materiales de aprendizaje multimedia</a:t>
          </a:r>
          <a:endParaRPr lang="es-MX" sz="1200" b="0" dirty="0">
            <a:latin typeface="Comic Sans MS" panose="030F0702030302020204" pitchFamily="66" charset="0"/>
          </a:endParaRPr>
        </a:p>
      </dgm:t>
    </dgm:pt>
    <dgm:pt modelId="{1C12B1E3-BCF7-48D8-83F7-A10B9DA5E377}" type="parTrans" cxnId="{D115DFD5-B9AA-4030-8225-BE790596137F}">
      <dgm:prSet/>
      <dgm:spPr/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779251A1-F282-482B-B023-F440FEAE55FC}" type="sibTrans" cxnId="{D115DFD5-B9AA-4030-8225-BE790596137F}">
      <dgm:prSet/>
      <dgm:spPr>
        <a:effectLst>
          <a:glow rad="127000">
            <a:srgbClr val="92D050"/>
          </a:glow>
        </a:effectLst>
      </dgm:spPr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828E266E-C0C6-42F1-BCF4-774959F2DE1E}">
      <dgm:prSet phldrT="[Texto]" custT="1"/>
      <dgm:spPr>
        <a:solidFill>
          <a:srgbClr val="FF66FF"/>
        </a:solidFill>
      </dgm:spPr>
      <dgm:t>
        <a:bodyPr/>
        <a:lstStyle/>
        <a:p>
          <a:r>
            <a:rPr lang="es-MX" sz="1200" b="0" smtClean="0">
              <a:latin typeface="Comic Sans MS" panose="030F0702030302020204" pitchFamily="66" charset="0"/>
            </a:rPr>
            <a:t>Herramientas para la creación de cursos multimedia para la web</a:t>
          </a:r>
          <a:endParaRPr lang="es-MX" sz="1200" b="0" dirty="0">
            <a:latin typeface="Comic Sans MS" panose="030F0702030302020204" pitchFamily="66" charset="0"/>
          </a:endParaRPr>
        </a:p>
      </dgm:t>
    </dgm:pt>
    <dgm:pt modelId="{73E4421C-1867-4653-932A-F22B1096C13A}" type="parTrans" cxnId="{27E2D465-7C0C-44E0-9149-15747B35F4B8}">
      <dgm:prSet/>
      <dgm:spPr/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19D4FF38-58A6-4F0A-A565-0B62CD5FFC15}" type="sibTrans" cxnId="{27E2D465-7C0C-44E0-9149-15747B35F4B8}">
      <dgm:prSet/>
      <dgm:spPr>
        <a:solidFill>
          <a:srgbClr val="FF33CC"/>
        </a:solidFill>
        <a:effectLst>
          <a:glow rad="127000">
            <a:srgbClr val="92D050"/>
          </a:glow>
        </a:effectLst>
      </dgm:spPr>
      <dgm:t>
        <a:bodyPr/>
        <a:lstStyle/>
        <a:p>
          <a:endParaRPr lang="es-MX" sz="2800" b="0">
            <a:latin typeface="Comic Sans MS" panose="030F0702030302020204" pitchFamily="66" charset="0"/>
          </a:endParaRPr>
        </a:p>
      </dgm:t>
    </dgm:pt>
    <dgm:pt modelId="{C5015B24-EEAE-489D-BDB2-CFC63EA7E74D}" type="pres">
      <dgm:prSet presAssocID="{08BB1BE4-0507-4D5D-A8CB-DE92C8B9FAE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BADFB33-F00D-4E6A-91F0-A7B91256D46D}" type="pres">
      <dgm:prSet presAssocID="{04354E0A-61FB-4BF3-8B7E-5D5C931EB55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4AB7136-429E-45DB-A743-B526306036DB}" type="pres">
      <dgm:prSet presAssocID="{04354E0A-61FB-4BF3-8B7E-5D5C931EB55A}" presName="spNode" presStyleCnt="0"/>
      <dgm:spPr/>
    </dgm:pt>
    <dgm:pt modelId="{17BB7DFF-127F-4FD6-9C64-81B6D83C4297}" type="pres">
      <dgm:prSet presAssocID="{3FC04CF4-89CD-4D81-9EA3-228A4217782D}" presName="sibTrans" presStyleLbl="sibTrans1D1" presStyleIdx="0" presStyleCnt="5"/>
      <dgm:spPr/>
      <dgm:t>
        <a:bodyPr/>
        <a:lstStyle/>
        <a:p>
          <a:endParaRPr lang="es-MX"/>
        </a:p>
      </dgm:t>
    </dgm:pt>
    <dgm:pt modelId="{93D55A6E-8D21-40FF-85F3-5D076816F038}" type="pres">
      <dgm:prSet presAssocID="{3DB16717-88A2-4384-A616-8EFA482F5D19}" presName="node" presStyleLbl="node1" presStyleIdx="1" presStyleCnt="5" custScaleX="110105" custScaleY="11795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F8BC4D7-9D53-4745-A22F-82A2D3363DED}" type="pres">
      <dgm:prSet presAssocID="{3DB16717-88A2-4384-A616-8EFA482F5D19}" presName="spNode" presStyleCnt="0"/>
      <dgm:spPr/>
    </dgm:pt>
    <dgm:pt modelId="{A5B8C77C-46D0-425D-A521-C63BFD0F0069}" type="pres">
      <dgm:prSet presAssocID="{ECF830AA-A9FD-41E0-A3A1-FA8055720DCE}" presName="sibTrans" presStyleLbl="sibTrans1D1" presStyleIdx="1" presStyleCnt="5"/>
      <dgm:spPr/>
      <dgm:t>
        <a:bodyPr/>
        <a:lstStyle/>
        <a:p>
          <a:endParaRPr lang="es-MX"/>
        </a:p>
      </dgm:t>
    </dgm:pt>
    <dgm:pt modelId="{A37E80A9-14F6-4206-856C-D1ABFD74448A}" type="pres">
      <dgm:prSet presAssocID="{EF8F8787-220D-4834-A8EC-46041BC8169C}" presName="node" presStyleLbl="node1" presStyleIdx="2" presStyleCnt="5" custScaleX="106303" custScaleY="1403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D691FE-F10E-4060-BDC4-4D44FE914F3B}" type="pres">
      <dgm:prSet presAssocID="{EF8F8787-220D-4834-A8EC-46041BC8169C}" presName="spNode" presStyleCnt="0"/>
      <dgm:spPr/>
    </dgm:pt>
    <dgm:pt modelId="{B78BCD4F-8CDF-4007-B4B7-ACB5A0AB6F74}" type="pres">
      <dgm:prSet presAssocID="{5A818FBB-A338-4EA9-86BB-020AB1F1A1C6}" presName="sibTrans" presStyleLbl="sibTrans1D1" presStyleIdx="2" presStyleCnt="5"/>
      <dgm:spPr/>
      <dgm:t>
        <a:bodyPr/>
        <a:lstStyle/>
        <a:p>
          <a:endParaRPr lang="es-MX"/>
        </a:p>
      </dgm:t>
    </dgm:pt>
    <dgm:pt modelId="{CD6FA085-33C2-44A4-9BA2-0597CB14E125}" type="pres">
      <dgm:prSet presAssocID="{B28EC668-C998-4183-B71E-8E66544AF32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A8CD69A-5886-44CD-96B6-CEA450AA9D45}" type="pres">
      <dgm:prSet presAssocID="{B28EC668-C998-4183-B71E-8E66544AF320}" presName="spNode" presStyleCnt="0"/>
      <dgm:spPr/>
    </dgm:pt>
    <dgm:pt modelId="{BC05E4AF-7515-4DA7-9B54-E3E6928A5308}" type="pres">
      <dgm:prSet presAssocID="{779251A1-F282-482B-B023-F440FEAE55FC}" presName="sibTrans" presStyleLbl="sibTrans1D1" presStyleIdx="3" presStyleCnt="5"/>
      <dgm:spPr/>
      <dgm:t>
        <a:bodyPr/>
        <a:lstStyle/>
        <a:p>
          <a:endParaRPr lang="es-MX"/>
        </a:p>
      </dgm:t>
    </dgm:pt>
    <dgm:pt modelId="{C1C88E13-C66E-4C89-9BE2-55231A96F2C6}" type="pres">
      <dgm:prSet presAssocID="{828E266E-C0C6-42F1-BCF4-774959F2DE1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5D399F9-3A80-41BC-8FF9-D35A3F7F0BCD}" type="pres">
      <dgm:prSet presAssocID="{828E266E-C0C6-42F1-BCF4-774959F2DE1E}" presName="spNode" presStyleCnt="0"/>
      <dgm:spPr/>
    </dgm:pt>
    <dgm:pt modelId="{EBF71814-ECA5-493B-95E1-EADE26905F79}" type="pres">
      <dgm:prSet presAssocID="{19D4FF38-58A6-4F0A-A565-0B62CD5FFC15}" presName="sibTrans" presStyleLbl="sibTrans1D1" presStyleIdx="4" presStyleCnt="5"/>
      <dgm:spPr/>
      <dgm:t>
        <a:bodyPr/>
        <a:lstStyle/>
        <a:p>
          <a:endParaRPr lang="es-MX"/>
        </a:p>
      </dgm:t>
    </dgm:pt>
  </dgm:ptLst>
  <dgm:cxnLst>
    <dgm:cxn modelId="{FAA860BC-A2E6-43CD-A3DB-8CD12F461968}" type="presOf" srcId="{3DB16717-88A2-4384-A616-8EFA482F5D19}" destId="{93D55A6E-8D21-40FF-85F3-5D076816F038}" srcOrd="0" destOrd="0" presId="urn:microsoft.com/office/officeart/2005/8/layout/cycle5"/>
    <dgm:cxn modelId="{5ECBF42B-9B7D-402A-969E-22D6852EFEEA}" type="presOf" srcId="{828E266E-C0C6-42F1-BCF4-774959F2DE1E}" destId="{C1C88E13-C66E-4C89-9BE2-55231A96F2C6}" srcOrd="0" destOrd="0" presId="urn:microsoft.com/office/officeart/2005/8/layout/cycle5"/>
    <dgm:cxn modelId="{31FC2311-3588-4740-A6EF-F0C4E5A9ADFA}" type="presOf" srcId="{ECF830AA-A9FD-41E0-A3A1-FA8055720DCE}" destId="{A5B8C77C-46D0-425D-A521-C63BFD0F0069}" srcOrd="0" destOrd="0" presId="urn:microsoft.com/office/officeart/2005/8/layout/cycle5"/>
    <dgm:cxn modelId="{958AAF87-B991-4CF1-87B9-3F1BDA3E4546}" type="presOf" srcId="{19D4FF38-58A6-4F0A-A565-0B62CD5FFC15}" destId="{EBF71814-ECA5-493B-95E1-EADE26905F79}" srcOrd="0" destOrd="0" presId="urn:microsoft.com/office/officeart/2005/8/layout/cycle5"/>
    <dgm:cxn modelId="{A16848A6-5271-45D7-97FE-42C0379DCA21}" type="presOf" srcId="{04354E0A-61FB-4BF3-8B7E-5D5C931EB55A}" destId="{ABADFB33-F00D-4E6A-91F0-A7B91256D46D}" srcOrd="0" destOrd="0" presId="urn:microsoft.com/office/officeart/2005/8/layout/cycle5"/>
    <dgm:cxn modelId="{27E2D465-7C0C-44E0-9149-15747B35F4B8}" srcId="{08BB1BE4-0507-4D5D-A8CB-DE92C8B9FAE3}" destId="{828E266E-C0C6-42F1-BCF4-774959F2DE1E}" srcOrd="4" destOrd="0" parTransId="{73E4421C-1867-4653-932A-F22B1096C13A}" sibTransId="{19D4FF38-58A6-4F0A-A565-0B62CD5FFC15}"/>
    <dgm:cxn modelId="{D8DE768E-D035-4D6A-9BB5-478A1D351B2B}" type="presOf" srcId="{EF8F8787-220D-4834-A8EC-46041BC8169C}" destId="{A37E80A9-14F6-4206-856C-D1ABFD74448A}" srcOrd="0" destOrd="0" presId="urn:microsoft.com/office/officeart/2005/8/layout/cycle5"/>
    <dgm:cxn modelId="{913C9F05-5D00-4FA5-80C9-1F7AC3965C20}" srcId="{08BB1BE4-0507-4D5D-A8CB-DE92C8B9FAE3}" destId="{EF8F8787-220D-4834-A8EC-46041BC8169C}" srcOrd="2" destOrd="0" parTransId="{86488EDE-95B4-41CA-A9E8-8BF61479152D}" sibTransId="{5A818FBB-A338-4EA9-86BB-020AB1F1A1C6}"/>
    <dgm:cxn modelId="{5582A6A8-F720-474E-92DC-03F1407131D5}" type="presOf" srcId="{5A818FBB-A338-4EA9-86BB-020AB1F1A1C6}" destId="{B78BCD4F-8CDF-4007-B4B7-ACB5A0AB6F74}" srcOrd="0" destOrd="0" presId="urn:microsoft.com/office/officeart/2005/8/layout/cycle5"/>
    <dgm:cxn modelId="{8CF0CC50-D51A-49E9-B45A-0F2C1244B3F4}" type="presOf" srcId="{B28EC668-C998-4183-B71E-8E66544AF320}" destId="{CD6FA085-33C2-44A4-9BA2-0597CB14E125}" srcOrd="0" destOrd="0" presId="urn:microsoft.com/office/officeart/2005/8/layout/cycle5"/>
    <dgm:cxn modelId="{F65950D1-A963-4DD7-A441-261280C260A2}" type="presOf" srcId="{08BB1BE4-0507-4D5D-A8CB-DE92C8B9FAE3}" destId="{C5015B24-EEAE-489D-BDB2-CFC63EA7E74D}" srcOrd="0" destOrd="0" presId="urn:microsoft.com/office/officeart/2005/8/layout/cycle5"/>
    <dgm:cxn modelId="{D115DFD5-B9AA-4030-8225-BE790596137F}" srcId="{08BB1BE4-0507-4D5D-A8CB-DE92C8B9FAE3}" destId="{B28EC668-C998-4183-B71E-8E66544AF320}" srcOrd="3" destOrd="0" parTransId="{1C12B1E3-BCF7-48D8-83F7-A10B9DA5E377}" sibTransId="{779251A1-F282-482B-B023-F440FEAE55FC}"/>
    <dgm:cxn modelId="{2DF20D8C-3AE9-4A41-BD8C-487896F949B7}" srcId="{08BB1BE4-0507-4D5D-A8CB-DE92C8B9FAE3}" destId="{3DB16717-88A2-4384-A616-8EFA482F5D19}" srcOrd="1" destOrd="0" parTransId="{14CBD256-D37B-4396-B0A7-D3549F146F68}" sibTransId="{ECF830AA-A9FD-41E0-A3A1-FA8055720DCE}"/>
    <dgm:cxn modelId="{C8A18662-937A-48E0-9B1E-A68C83E0F640}" srcId="{08BB1BE4-0507-4D5D-A8CB-DE92C8B9FAE3}" destId="{04354E0A-61FB-4BF3-8B7E-5D5C931EB55A}" srcOrd="0" destOrd="0" parTransId="{3DEB274D-2C61-4E0A-A557-D2F62A4981CD}" sibTransId="{3FC04CF4-89CD-4D81-9EA3-228A4217782D}"/>
    <dgm:cxn modelId="{4D846EAC-986B-4479-8B76-7ED6A3CB1EF9}" type="presOf" srcId="{3FC04CF4-89CD-4D81-9EA3-228A4217782D}" destId="{17BB7DFF-127F-4FD6-9C64-81B6D83C4297}" srcOrd="0" destOrd="0" presId="urn:microsoft.com/office/officeart/2005/8/layout/cycle5"/>
    <dgm:cxn modelId="{B47581ED-1EB8-4CD5-9303-5F6AA23FCAB3}" type="presOf" srcId="{779251A1-F282-482B-B023-F440FEAE55FC}" destId="{BC05E4AF-7515-4DA7-9B54-E3E6928A5308}" srcOrd="0" destOrd="0" presId="urn:microsoft.com/office/officeart/2005/8/layout/cycle5"/>
    <dgm:cxn modelId="{93FD0220-E170-4BEA-946D-4DD07D1E5FE3}" type="presParOf" srcId="{C5015B24-EEAE-489D-BDB2-CFC63EA7E74D}" destId="{ABADFB33-F00D-4E6A-91F0-A7B91256D46D}" srcOrd="0" destOrd="0" presId="urn:microsoft.com/office/officeart/2005/8/layout/cycle5"/>
    <dgm:cxn modelId="{3A570122-CAA8-4CCF-8D34-9D7D23BB9C39}" type="presParOf" srcId="{C5015B24-EEAE-489D-BDB2-CFC63EA7E74D}" destId="{54AB7136-429E-45DB-A743-B526306036DB}" srcOrd="1" destOrd="0" presId="urn:microsoft.com/office/officeart/2005/8/layout/cycle5"/>
    <dgm:cxn modelId="{EF8B1B92-78FE-4BD1-945B-CD1BABCC8396}" type="presParOf" srcId="{C5015B24-EEAE-489D-BDB2-CFC63EA7E74D}" destId="{17BB7DFF-127F-4FD6-9C64-81B6D83C4297}" srcOrd="2" destOrd="0" presId="urn:microsoft.com/office/officeart/2005/8/layout/cycle5"/>
    <dgm:cxn modelId="{31860729-CEBF-48F0-84F3-3C367714CB4B}" type="presParOf" srcId="{C5015B24-EEAE-489D-BDB2-CFC63EA7E74D}" destId="{93D55A6E-8D21-40FF-85F3-5D076816F038}" srcOrd="3" destOrd="0" presId="urn:microsoft.com/office/officeart/2005/8/layout/cycle5"/>
    <dgm:cxn modelId="{6026C2A7-1071-4677-A35F-9899897F2797}" type="presParOf" srcId="{C5015B24-EEAE-489D-BDB2-CFC63EA7E74D}" destId="{4F8BC4D7-9D53-4745-A22F-82A2D3363DED}" srcOrd="4" destOrd="0" presId="urn:microsoft.com/office/officeart/2005/8/layout/cycle5"/>
    <dgm:cxn modelId="{A528A327-DD40-4C6E-AD78-5AE572B14363}" type="presParOf" srcId="{C5015B24-EEAE-489D-BDB2-CFC63EA7E74D}" destId="{A5B8C77C-46D0-425D-A521-C63BFD0F0069}" srcOrd="5" destOrd="0" presId="urn:microsoft.com/office/officeart/2005/8/layout/cycle5"/>
    <dgm:cxn modelId="{073C185F-AD25-4C45-ADD7-2F50C557374D}" type="presParOf" srcId="{C5015B24-EEAE-489D-BDB2-CFC63EA7E74D}" destId="{A37E80A9-14F6-4206-856C-D1ABFD74448A}" srcOrd="6" destOrd="0" presId="urn:microsoft.com/office/officeart/2005/8/layout/cycle5"/>
    <dgm:cxn modelId="{1A7D34E8-8771-4A52-A80C-FA469275DE42}" type="presParOf" srcId="{C5015B24-EEAE-489D-BDB2-CFC63EA7E74D}" destId="{F6D691FE-F10E-4060-BDC4-4D44FE914F3B}" srcOrd="7" destOrd="0" presId="urn:microsoft.com/office/officeart/2005/8/layout/cycle5"/>
    <dgm:cxn modelId="{60572F70-0CD4-451A-8A87-E34532A4DB12}" type="presParOf" srcId="{C5015B24-EEAE-489D-BDB2-CFC63EA7E74D}" destId="{B78BCD4F-8CDF-4007-B4B7-ACB5A0AB6F74}" srcOrd="8" destOrd="0" presId="urn:microsoft.com/office/officeart/2005/8/layout/cycle5"/>
    <dgm:cxn modelId="{18038404-D387-4276-A371-1050D864541C}" type="presParOf" srcId="{C5015B24-EEAE-489D-BDB2-CFC63EA7E74D}" destId="{CD6FA085-33C2-44A4-9BA2-0597CB14E125}" srcOrd="9" destOrd="0" presId="urn:microsoft.com/office/officeart/2005/8/layout/cycle5"/>
    <dgm:cxn modelId="{6514A11F-BF40-4D38-AD1F-2AC03DEA357B}" type="presParOf" srcId="{C5015B24-EEAE-489D-BDB2-CFC63EA7E74D}" destId="{1A8CD69A-5886-44CD-96B6-CEA450AA9D45}" srcOrd="10" destOrd="0" presId="urn:microsoft.com/office/officeart/2005/8/layout/cycle5"/>
    <dgm:cxn modelId="{94BEB91A-0E63-4DC7-AE45-18A8E184F592}" type="presParOf" srcId="{C5015B24-EEAE-489D-BDB2-CFC63EA7E74D}" destId="{BC05E4AF-7515-4DA7-9B54-E3E6928A5308}" srcOrd="11" destOrd="0" presId="urn:microsoft.com/office/officeart/2005/8/layout/cycle5"/>
    <dgm:cxn modelId="{2BCBEB76-44A8-475F-A93C-4839F6B16509}" type="presParOf" srcId="{C5015B24-EEAE-489D-BDB2-CFC63EA7E74D}" destId="{C1C88E13-C66E-4C89-9BE2-55231A96F2C6}" srcOrd="12" destOrd="0" presId="urn:microsoft.com/office/officeart/2005/8/layout/cycle5"/>
    <dgm:cxn modelId="{F31D280C-90F2-4579-9C7B-C665803CF352}" type="presParOf" srcId="{C5015B24-EEAE-489D-BDB2-CFC63EA7E74D}" destId="{65D399F9-3A80-41BC-8FF9-D35A3F7F0BCD}" srcOrd="13" destOrd="0" presId="urn:microsoft.com/office/officeart/2005/8/layout/cycle5"/>
    <dgm:cxn modelId="{863CB5EF-DCA9-4EA0-B415-85391A469DE3}" type="presParOf" srcId="{C5015B24-EEAE-489D-BDB2-CFC63EA7E74D}" destId="{EBF71814-ECA5-493B-95E1-EADE26905F79}" srcOrd="14" destOrd="0" presId="urn:microsoft.com/office/officeart/2005/8/layout/cycle5"/>
  </dgm:cxnLst>
  <dgm:bg>
    <a:effectLst>
      <a:glow rad="127000">
        <a:srgbClr val="92D050"/>
      </a:glo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ADFB33-F00D-4E6A-91F0-A7B91256D46D}">
      <dsp:nvSpPr>
        <dsp:cNvPr id="0" name=""/>
        <dsp:cNvSpPr/>
      </dsp:nvSpPr>
      <dsp:spPr>
        <a:xfrm>
          <a:off x="2029462" y="462701"/>
          <a:ext cx="1676783" cy="1089909"/>
        </a:xfrm>
        <a:prstGeom prst="roundRect">
          <a:avLst/>
        </a:prstGeom>
        <a:solidFill>
          <a:srgbClr val="FF66FF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smtClean="0">
              <a:latin typeface="Comic Sans MS" panose="030F0702030302020204" pitchFamily="66" charset="0"/>
            </a:rPr>
            <a:t>Herramientas para la comunicación y el trabajo colaborativo</a:t>
          </a:r>
          <a:endParaRPr lang="es-MX" sz="1200" b="0" kern="1200" dirty="0">
            <a:latin typeface="Comic Sans MS" panose="030F0702030302020204" pitchFamily="66" charset="0"/>
          </a:endParaRPr>
        </a:p>
      </dsp:txBody>
      <dsp:txXfrm>
        <a:off x="2082667" y="515906"/>
        <a:ext cx="1570373" cy="983499"/>
      </dsp:txXfrm>
    </dsp:sp>
    <dsp:sp modelId="{17BB7DFF-127F-4FD6-9C64-81B6D83C4297}">
      <dsp:nvSpPr>
        <dsp:cNvPr id="0" name=""/>
        <dsp:cNvSpPr/>
      </dsp:nvSpPr>
      <dsp:spPr>
        <a:xfrm>
          <a:off x="689927" y="1007656"/>
          <a:ext cx="4355853" cy="4355853"/>
        </a:xfrm>
        <a:custGeom>
          <a:avLst/>
          <a:gdLst/>
          <a:ahLst/>
          <a:cxnLst/>
          <a:rect l="0" t="0" r="0" b="0"/>
          <a:pathLst>
            <a:path>
              <a:moveTo>
                <a:pt x="3220790" y="265912"/>
              </a:moveTo>
              <a:arcTo wR="2177926" hR="2177926" stAng="17916555" swAng="1095240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>
          <a:glow rad="127000">
            <a:srgbClr val="92D050"/>
          </a:glow>
        </a:effectLst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D55A6E-8D21-40FF-85F3-5D076816F038}">
      <dsp:nvSpPr>
        <dsp:cNvPr id="0" name=""/>
        <dsp:cNvSpPr/>
      </dsp:nvSpPr>
      <dsp:spPr>
        <a:xfrm>
          <a:off x="4016074" y="1869776"/>
          <a:ext cx="1846222" cy="1285580"/>
        </a:xfrm>
        <a:prstGeom prst="roundRect">
          <a:avLst/>
        </a:prstGeom>
        <a:solidFill>
          <a:srgbClr val="FF66FF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Comic Sans MS" panose="030F0702030302020204" pitchFamily="66" charset="0"/>
            </a:rPr>
            <a:t>Herramientas integradas para la creación y distribución de cursos a través de la www.</a:t>
          </a:r>
          <a:endParaRPr lang="es-MX" sz="1200" b="0" kern="1200" dirty="0">
            <a:latin typeface="Comic Sans MS" panose="030F0702030302020204" pitchFamily="66" charset="0"/>
          </a:endParaRPr>
        </a:p>
      </dsp:txBody>
      <dsp:txXfrm>
        <a:off x="4078831" y="1932533"/>
        <a:ext cx="1720708" cy="1160066"/>
      </dsp:txXfrm>
    </dsp:sp>
    <dsp:sp modelId="{A5B8C77C-46D0-425D-A521-C63BFD0F0069}">
      <dsp:nvSpPr>
        <dsp:cNvPr id="0" name=""/>
        <dsp:cNvSpPr/>
      </dsp:nvSpPr>
      <dsp:spPr>
        <a:xfrm>
          <a:off x="689927" y="1007656"/>
          <a:ext cx="4355853" cy="4355853"/>
        </a:xfrm>
        <a:custGeom>
          <a:avLst/>
          <a:gdLst/>
          <a:ahLst/>
          <a:cxnLst/>
          <a:rect l="0" t="0" r="0" b="0"/>
          <a:pathLst>
            <a:path>
              <a:moveTo>
                <a:pt x="4348353" y="2358514"/>
              </a:moveTo>
              <a:arcTo wR="2177926" hR="2177926" stAng="21885376" swAng="1015997"/>
            </a:path>
          </a:pathLst>
        </a:custGeom>
        <a:noFill/>
        <a:ln w="9525" cap="flat" cmpd="sng" algn="ctr">
          <a:solidFill>
            <a:schemeClr val="accent5">
              <a:hueOff val="93942"/>
              <a:satOff val="9000"/>
              <a:lumOff val="2206"/>
              <a:alphaOff val="0"/>
            </a:schemeClr>
          </a:solidFill>
          <a:prstDash val="solid"/>
          <a:tailEnd type="arrow"/>
        </a:ln>
        <a:effectLst>
          <a:glow rad="127000">
            <a:srgbClr val="92D050"/>
          </a:glow>
        </a:effectLst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E80A9-14F6-4206-856C-D1ABFD74448A}">
      <dsp:nvSpPr>
        <dsp:cNvPr id="0" name=""/>
        <dsp:cNvSpPr/>
      </dsp:nvSpPr>
      <dsp:spPr>
        <a:xfrm>
          <a:off x="3256771" y="4182495"/>
          <a:ext cx="1782471" cy="1530134"/>
        </a:xfrm>
        <a:prstGeom prst="roundRect">
          <a:avLst/>
        </a:prstGeom>
        <a:solidFill>
          <a:srgbClr val="FF66FF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smtClean="0">
              <a:latin typeface="Comic Sans MS" panose="030F0702030302020204" pitchFamily="66" charset="0"/>
            </a:rPr>
            <a:t>Herramientas para la gestión y administración académica: gestionan la matrícula e inscripción de los alumnos en el curso</a:t>
          </a:r>
          <a:endParaRPr lang="es-MX" sz="1200" b="0" kern="1200" dirty="0">
            <a:latin typeface="Comic Sans MS" panose="030F0702030302020204" pitchFamily="66" charset="0"/>
          </a:endParaRPr>
        </a:p>
      </dsp:txBody>
      <dsp:txXfrm>
        <a:off x="3331466" y="4257190"/>
        <a:ext cx="1633081" cy="1380744"/>
      </dsp:txXfrm>
    </dsp:sp>
    <dsp:sp modelId="{B78BCD4F-8CDF-4007-B4B7-ACB5A0AB6F74}">
      <dsp:nvSpPr>
        <dsp:cNvPr id="0" name=""/>
        <dsp:cNvSpPr/>
      </dsp:nvSpPr>
      <dsp:spPr>
        <a:xfrm>
          <a:off x="689927" y="1007656"/>
          <a:ext cx="4355853" cy="4355853"/>
        </a:xfrm>
        <a:custGeom>
          <a:avLst/>
          <a:gdLst/>
          <a:ahLst/>
          <a:cxnLst/>
          <a:rect l="0" t="0" r="0" b="0"/>
          <a:pathLst>
            <a:path>
              <a:moveTo>
                <a:pt x="2402393" y="4344255"/>
              </a:moveTo>
              <a:arcTo wR="2177926" hR="2177926" stAng="5045060" swAng="794853"/>
            </a:path>
          </a:pathLst>
        </a:custGeom>
        <a:noFill/>
        <a:ln w="9525" cap="flat" cmpd="sng" algn="ctr">
          <a:solidFill>
            <a:schemeClr val="accent5">
              <a:hueOff val="187884"/>
              <a:satOff val="18001"/>
              <a:lumOff val="4411"/>
              <a:alphaOff val="0"/>
            </a:schemeClr>
          </a:solidFill>
          <a:prstDash val="solid"/>
          <a:tailEnd type="arrow"/>
        </a:ln>
        <a:effectLst>
          <a:glow rad="127000">
            <a:srgbClr val="92D050"/>
          </a:glow>
        </a:effectLst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6FA085-33C2-44A4-9BA2-0597CB14E125}">
      <dsp:nvSpPr>
        <dsp:cNvPr id="0" name=""/>
        <dsp:cNvSpPr/>
      </dsp:nvSpPr>
      <dsp:spPr>
        <a:xfrm>
          <a:off x="749309" y="4402607"/>
          <a:ext cx="1676783" cy="1089909"/>
        </a:xfrm>
        <a:prstGeom prst="roundRect">
          <a:avLst/>
        </a:prstGeom>
        <a:solidFill>
          <a:srgbClr val="FF66FF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latin typeface="Comic Sans MS" panose="030F0702030302020204" pitchFamily="66" charset="0"/>
            </a:rPr>
            <a:t>Herramientas para la creación de materiales de aprendizaje multimedia</a:t>
          </a:r>
          <a:endParaRPr lang="es-MX" sz="1200" b="0" kern="1200" dirty="0">
            <a:latin typeface="Comic Sans MS" panose="030F0702030302020204" pitchFamily="66" charset="0"/>
          </a:endParaRPr>
        </a:p>
      </dsp:txBody>
      <dsp:txXfrm>
        <a:off x="802514" y="4455812"/>
        <a:ext cx="1570373" cy="983499"/>
      </dsp:txXfrm>
    </dsp:sp>
    <dsp:sp modelId="{BC05E4AF-7515-4DA7-9B54-E3E6928A5308}">
      <dsp:nvSpPr>
        <dsp:cNvPr id="0" name=""/>
        <dsp:cNvSpPr/>
      </dsp:nvSpPr>
      <dsp:spPr>
        <a:xfrm>
          <a:off x="689927" y="1007656"/>
          <a:ext cx="4355853" cy="4355853"/>
        </a:xfrm>
        <a:custGeom>
          <a:avLst/>
          <a:gdLst/>
          <a:ahLst/>
          <a:cxnLst/>
          <a:rect l="0" t="0" r="0" b="0"/>
          <a:pathLst>
            <a:path>
              <a:moveTo>
                <a:pt x="231130" y="3154322"/>
              </a:moveTo>
              <a:arcTo wR="2177926" hR="2177926" stAng="9201865" swAng="1360155"/>
            </a:path>
          </a:pathLst>
        </a:custGeom>
        <a:noFill/>
        <a:ln w="9525" cap="flat" cmpd="sng" algn="ctr">
          <a:solidFill>
            <a:schemeClr val="accent5">
              <a:hueOff val="281825"/>
              <a:satOff val="27001"/>
              <a:lumOff val="6617"/>
              <a:alphaOff val="0"/>
            </a:schemeClr>
          </a:solidFill>
          <a:prstDash val="solid"/>
          <a:tailEnd type="arrow"/>
        </a:ln>
        <a:effectLst>
          <a:glow rad="127000">
            <a:srgbClr val="92D050"/>
          </a:glow>
        </a:effectLst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88E13-C66E-4C89-9BE2-55231A96F2C6}">
      <dsp:nvSpPr>
        <dsp:cNvPr id="0" name=""/>
        <dsp:cNvSpPr/>
      </dsp:nvSpPr>
      <dsp:spPr>
        <a:xfrm>
          <a:off x="-41868" y="1967611"/>
          <a:ext cx="1676783" cy="1089909"/>
        </a:xfrm>
        <a:prstGeom prst="roundRect">
          <a:avLst/>
        </a:prstGeom>
        <a:solidFill>
          <a:srgbClr val="FF66FF"/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smtClean="0">
              <a:latin typeface="Comic Sans MS" panose="030F0702030302020204" pitchFamily="66" charset="0"/>
            </a:rPr>
            <a:t>Herramientas para la creación de cursos multimedia para la web</a:t>
          </a:r>
          <a:endParaRPr lang="es-MX" sz="1200" b="0" kern="1200" dirty="0">
            <a:latin typeface="Comic Sans MS" panose="030F0702030302020204" pitchFamily="66" charset="0"/>
          </a:endParaRPr>
        </a:p>
      </dsp:txBody>
      <dsp:txXfrm>
        <a:off x="11337" y="2020816"/>
        <a:ext cx="1570373" cy="983499"/>
      </dsp:txXfrm>
    </dsp:sp>
    <dsp:sp modelId="{EBF71814-ECA5-493B-95E1-EADE26905F79}">
      <dsp:nvSpPr>
        <dsp:cNvPr id="0" name=""/>
        <dsp:cNvSpPr/>
      </dsp:nvSpPr>
      <dsp:spPr>
        <a:xfrm>
          <a:off x="689927" y="1007656"/>
          <a:ext cx="4355853" cy="4355853"/>
        </a:xfrm>
        <a:custGeom>
          <a:avLst/>
          <a:gdLst/>
          <a:ahLst/>
          <a:cxnLst/>
          <a:rect l="0" t="0" r="0" b="0"/>
          <a:pathLst>
            <a:path>
              <a:moveTo>
                <a:pt x="523803" y="761155"/>
              </a:moveTo>
              <a:arcTo wR="2177926" hR="2177926" stAng="13234821" swAng="1212094"/>
            </a:path>
          </a:pathLst>
        </a:custGeom>
        <a:noFill/>
        <a:ln w="9525" cap="flat" cmpd="sng" algn="ctr">
          <a:solidFill>
            <a:schemeClr val="accent5">
              <a:hueOff val="375767"/>
              <a:satOff val="36001"/>
              <a:lumOff val="8823"/>
              <a:alphaOff val="0"/>
            </a:schemeClr>
          </a:solidFill>
          <a:prstDash val="solid"/>
          <a:tailEnd type="arrow"/>
        </a:ln>
        <a:effectLst>
          <a:glow rad="127000">
            <a:srgbClr val="92D050"/>
          </a:glow>
        </a:effectLst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ReverseList">
  <dgm:title val=""/>
  <dgm:desc val=""/>
  <dgm:catLst>
    <dgm:cat type="relationship" pri="38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clrData>
  <dgm:layoutNode name="Name0">
    <dgm:varLst>
      <dgm:chMax val="2"/>
      <dgm:chPref val="2"/>
      <dgm:animLvl val="lvl"/>
    </dgm:varLst>
    <dgm:choose name="Name1">
      <dgm:if name="Name2" axis="ch" ptType="node" func="cnt" op="lte" val="1">
        <dgm:alg type="composite">
          <dgm:param type="ar" val="0.9993"/>
        </dgm:alg>
      </dgm:if>
      <dgm:else name="Name3">
        <dgm:alg type="composite">
          <dgm:param type="ar" val="0.8036"/>
        </dgm:alg>
      </dgm:else>
    </dgm:choose>
    <dgm:shape xmlns:r="http://schemas.openxmlformats.org/officeDocument/2006/relationships" r:blip="">
      <dgm:adjLst/>
    </dgm:shape>
    <dgm:choose name="Name4">
      <dgm:if name="Name5" axis="ch" ptType="node" func="cnt" op="lte" val="1">
        <dgm:constrLst>
          <dgm:constr type="primFontSz" for="des" ptType="node" op="equ" val="65"/>
          <dgm:constr type="l" for="ch" forName="LeftNode" refType="w" fact="0"/>
          <dgm:constr type="t" for="ch" forName="LeftNode" refType="h" fact="0.25"/>
          <dgm:constr type="w" for="ch" forName="LeftNode" refType="w" fact="0.5"/>
          <dgm:constr type="h" for="ch" forName="LeftNode" refType="h"/>
          <dgm:constr type="l" for="ch" forName="LeftText" refType="w" fact="0"/>
          <dgm:constr type="t" for="ch" forName="LeftText" refType="h" fact="0.25"/>
          <dgm:constr type="w" for="ch" forName="LeftText" refType="w" fact="0.5"/>
          <dgm:constr type="h" for="ch" forName="LeftText" refType="h"/>
        </dgm:constrLst>
      </dgm:if>
      <dgm:else name="Name6">
        <dgm:constrLst>
          <dgm:constr type="primFontSz" for="des" ptType="node" op="equ" val="65"/>
          <dgm:constr type="l" for="ch" forName="LeftNode" refType="w" fact="0"/>
          <dgm:constr type="t" for="ch" forName="LeftNode" refType="h" fact="0.1786"/>
          <dgm:constr type="w" for="ch" forName="LeftNode" refType="w" fact="0.4889"/>
          <dgm:constr type="h" for="ch" forName="LeftNode" refType="h" fact="0.6429"/>
          <dgm:constr type="l" for="ch" forName="LeftText" refType="w" fact="0"/>
          <dgm:constr type="t" for="ch" forName="LeftText" refType="h" fact="0.1786"/>
          <dgm:constr type="w" for="ch" forName="LeftText" refType="w" fact="0.4889"/>
          <dgm:constr type="h" for="ch" forName="LeftText" refType="h" fact="0.6429"/>
          <dgm:constr type="l" for="ch" forName="RightNode" refType="w" fact="0.5111"/>
          <dgm:constr type="t" for="ch" forName="RightNode" refType="h" fact="0.1786"/>
          <dgm:constr type="w" for="ch" forName="RightNode" refType="w" fact="0.4889"/>
          <dgm:constr type="h" for="ch" forName="RightNode" refType="h" fact="0.6429"/>
          <dgm:constr type="l" for="ch" forName="RightText" refType="w" fact="0.5111"/>
          <dgm:constr type="t" for="ch" forName="RightText" refType="h" fact="0.1786"/>
          <dgm:constr type="w" for="ch" forName="RightText" refType="w" fact="0.4889"/>
          <dgm:constr type="h" for="ch" forName="RightText" refType="h" fact="0.6429"/>
          <dgm:constr type="l" for="ch" forName="TopArrow" refType="w" fact="0.2444"/>
          <dgm:constr type="t" for="ch" forName="TopArrow" refType="h" fact="0"/>
          <dgm:constr type="w" for="ch" forName="TopArrow" refType="w" fact="0.5111"/>
          <dgm:constr type="h" for="ch" forName="TopArrow" refType="h" fact="0.4107"/>
          <dgm:constr type="l" for="ch" forName="BottomArrow" refType="w" fact="0.2444"/>
          <dgm:constr type="t" for="ch" forName="BottomArrow" refType="h" fact="0.5893"/>
          <dgm:constr type="w" for="ch" forName="BottomArrow" refType="w" fact="0.5111"/>
          <dgm:constr type="h" for="ch" forName="BottomArrow" refType="h" fact="0.4107"/>
        </dgm:constrLst>
      </dgm:else>
    </dgm:choose>
    <dgm:choose name="Name7">
      <dgm:if name="Name8" axis="ch" ptType="node" func="cnt" op="gte" val="1">
        <dgm:layoutNode name="LeftText" styleLbl="revTx" moveWith="LeftNode">
          <dgm:varLst>
            <dgm:bulletEnabled val="1"/>
          </dgm:varLst>
          <dgm:alg type="tx">
            <dgm:param type="txAnchorVert" val="t"/>
            <dgm:param type="parTxLTRAlign" val="l"/>
          </dgm:alg>
          <dgm:choose name="Name9">
            <dgm:if name="Name10" axis="ch" ptType="node" func="cnt" op="lte" val="1">
              <dgm:shape xmlns:r="http://schemas.openxmlformats.org/officeDocument/2006/relationships" type="round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5"/>
                <dgm:constr type="bMarg" refType="primFontSz" fact="0.5"/>
              </dgm:constrLst>
            </dgm:if>
            <dgm:else name="Name11">
              <dgm:shape xmlns:r="http://schemas.openxmlformats.org/officeDocument/2006/relationships" rot="27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45"/>
                <dgm:constr type="tMarg" refType="primFontSz" fact="0.5"/>
                <dgm:constr type="bMarg" refType="primFontSz" fact="0.5"/>
              </dgm:constrLst>
            </dgm:else>
          </dgm:choose>
          <dgm:ruleLst>
            <dgm:rule type="primFontSz" val="5" fact="NaN" max="NaN"/>
          </dgm:ruleLst>
        </dgm:layoutNode>
        <dgm:layoutNode name="LeftNode" styleLbl="bgImgPlace1">
          <dgm:varLst>
            <dgm:chMax val="2"/>
            <dgm:chPref val="2"/>
          </dgm:varLst>
          <dgm:alg type="sp"/>
          <dgm:choose name="Name12">
            <dgm:if name="Name13" axis="ch" ptType="node" func="cnt" op="lte" val="1">
              <dgm:shape xmlns:r="http://schemas.openxmlformats.org/officeDocument/2006/relationships" type="roundRect" r:blip="">
                <dgm:adjLst>
                  <dgm:adj idx="1" val="0.1667"/>
                  <dgm:adj idx="2" val="0"/>
                </dgm:adjLst>
              </dgm:shape>
            </dgm:if>
            <dgm:else name="Name14">
              <dgm:shape xmlns:r="http://schemas.openxmlformats.org/officeDocument/2006/relationships" rot="270" type="round2SameRect" r:blip="">
                <dgm:adjLst>
                  <dgm:adj idx="1" val="0.1667"/>
                  <dgm:adj idx="2" val="0"/>
                </dgm:adjLst>
              </dgm:shape>
            </dgm:else>
          </dgm:choose>
          <dgm:presOf axis="ch desOrSelf" ptType="node node" st="1 1" cnt="1 0"/>
        </dgm:layoutNode>
        <dgm:choose name="Name15">
          <dgm:if name="Name16" axis="ch" ptType="node" func="cnt" op="gte" val="2">
            <dgm:layoutNode name="RightText" styleLbl="revTx" moveWith="RightNode">
              <dgm:varLst>
                <dgm:bulletEnabled val="1"/>
              </dgm:varLst>
              <dgm:alg type="tx">
                <dgm:param type="txAnchorVert" val="t"/>
                <dgm:param type="parTxLTRAlign" val="l"/>
              </dgm:alg>
              <dgm:shape xmlns:r="http://schemas.openxmlformats.org/officeDocument/2006/relationships" rot="90" type="round2SameRect" r:blip="" hideGeom="1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  <dgm:constrLst>
                <dgm:constr type="lMarg" refType="primFontSz" fact="0.45"/>
                <dgm:constr type="rMarg" refType="primFontSz" fact="0.3"/>
                <dgm:constr type="tMarg" refType="primFontSz" fact="0.5"/>
                <dgm:constr type="bMarg" refType="primFontSz" fact="0.5"/>
              </dgm:constrLst>
              <dgm:ruleLst>
                <dgm:rule type="primFontSz" val="5" fact="NaN" max="NaN"/>
              </dgm:ruleLst>
            </dgm:layoutNode>
            <dgm:layoutNode name="RightNode" styleLbl="bgImgPlace1">
              <dgm:varLst>
                <dgm:chMax val="0"/>
                <dgm:chPref val="0"/>
              </dgm:varLst>
              <dgm:alg type="sp"/>
              <dgm:shape xmlns:r="http://schemas.openxmlformats.org/officeDocument/2006/relationships" rot="90" type="round2SameRect" r:blip="">
                <dgm:adjLst>
                  <dgm:adj idx="1" val="0.1667"/>
                  <dgm:adj idx="2" val="0"/>
                </dgm:adjLst>
              </dgm:shape>
              <dgm:presOf axis="ch desOrSelf" ptType="node node" st="2 1" cnt="1 0"/>
            </dgm:layoutNode>
            <dgm:layoutNode name="TopArrow">
              <dgm:alg type="sp"/>
              <dgm:shape xmlns:r="http://schemas.openxmlformats.org/officeDocument/2006/relationships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  <dgm:layoutNode name="BottomArrow">
              <dgm:alg type="sp"/>
              <dgm:shape xmlns:r="http://schemas.openxmlformats.org/officeDocument/2006/relationships" rot="180" type="circularArrow" r:blip="">
                <dgm:adjLst>
                  <dgm:adj idx="1" val="0.125"/>
                  <dgm:adj idx="2" val="19.0387"/>
                  <dgm:adj idx="3" val="-19.0387"/>
                  <dgm:adj idx="4" val="180"/>
                  <dgm:adj idx="5" val="0.125"/>
                </dgm:adjLst>
              </dgm:shape>
              <dgm:presOf/>
            </dgm:layoutNode>
          </dgm:if>
          <dgm:else name="Name17"/>
        </dgm:choose>
      </dgm:if>
      <dgm:else name="Name1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075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1116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556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90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53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299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5904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082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643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7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958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24AF16A-E737-4779-892C-90862FFFFA1B}" type="datetimeFigureOut">
              <a:rPr lang="es-MX" smtClean="0"/>
              <a:t>21/01/2014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A7D9F41A-EF3A-4D0F-82C1-8B31D03E32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014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olidDmnd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744" y="528426"/>
            <a:ext cx="5486400" cy="3255264"/>
          </a:xfr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s-MX" dirty="0" err="1" smtClean="0">
                <a:solidFill>
                  <a:srgbClr val="FF33CC"/>
                </a:solidFill>
              </a:rPr>
              <a:t>Webtools</a:t>
            </a:r>
            <a:r>
              <a:rPr lang="es-MX" dirty="0" smtClean="0">
                <a:solidFill>
                  <a:srgbClr val="FF33CC"/>
                </a:solidFill>
              </a:rPr>
              <a:t>: Aplicaciones para sistemas virtuales de formación. </a:t>
            </a:r>
            <a:endParaRPr lang="es-MX" dirty="0">
              <a:solidFill>
                <a:srgbClr val="FF33CC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76495" y="4032572"/>
            <a:ext cx="3121347" cy="1983217"/>
          </a:xfrm>
        </p:spPr>
        <p:txBody>
          <a:bodyPr>
            <a:normAutofit fontScale="85000" lnSpcReduction="20000"/>
          </a:bodyPr>
          <a:lstStyle/>
          <a:p>
            <a:r>
              <a:rPr lang="es-MX" b="1" dirty="0" smtClean="0">
                <a:solidFill>
                  <a:schemeClr val="tx1"/>
                </a:solidFill>
              </a:rPr>
              <a:t>Integrantes: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Elizabeth Pérez </a:t>
            </a:r>
            <a:r>
              <a:rPr lang="es-MX" dirty="0" err="1" smtClean="0">
                <a:solidFill>
                  <a:schemeClr val="tx1"/>
                </a:solidFill>
              </a:rPr>
              <a:t>Tlanepantla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</a:p>
          <a:p>
            <a:r>
              <a:rPr lang="es-MX" dirty="0">
                <a:solidFill>
                  <a:schemeClr val="tx1"/>
                </a:solidFill>
              </a:rPr>
              <a:t>Martha Elena Palma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Martha Guzmán Sánchez</a:t>
            </a:r>
          </a:p>
          <a:p>
            <a:r>
              <a:rPr lang="es-MX" dirty="0" err="1" smtClean="0">
                <a:solidFill>
                  <a:schemeClr val="tx1"/>
                </a:solidFill>
              </a:rPr>
              <a:t>Yareni</a:t>
            </a:r>
            <a:r>
              <a:rPr lang="es-MX" dirty="0" smtClean="0">
                <a:solidFill>
                  <a:schemeClr val="tx1"/>
                </a:solidFill>
              </a:rPr>
              <a:t>  Cruz Pérez 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Itzel Maya </a:t>
            </a:r>
            <a:r>
              <a:rPr lang="es-MX" dirty="0" err="1" smtClean="0">
                <a:solidFill>
                  <a:schemeClr val="tx1"/>
                </a:solidFill>
              </a:rPr>
              <a:t>Caramaya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2050" name="Picture 2" descr="https://encrypted-tbn2.gstatic.com/images?q=tbn:ANd9GcSaIYLUgH6Hr4sxbSd_YTpn6f3eNp39nvyl1ogV3qTDlwNEaK3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65466">
            <a:off x="648870" y="4032572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278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637" y="898371"/>
            <a:ext cx="2210612" cy="2546288"/>
          </a:xfrm>
        </p:spPr>
        <p:txBody>
          <a:bodyPr/>
          <a:lstStyle/>
          <a:p>
            <a:pPr algn="ctr"/>
            <a:r>
              <a:rPr lang="es-MX" b="1" dirty="0" smtClean="0">
                <a:latin typeface="Monotype Corsiva" panose="03010101010201010101" pitchFamily="66" charset="0"/>
              </a:rPr>
              <a:t>¿Que son las </a:t>
            </a:r>
            <a:r>
              <a:rPr lang="es-MX" b="1" dirty="0" err="1" smtClean="0">
                <a:latin typeface="Monotype Corsiva" panose="03010101010201010101" pitchFamily="66" charset="0"/>
              </a:rPr>
              <a:t>Webtools</a:t>
            </a:r>
            <a:r>
              <a:rPr lang="es-MX" b="1" dirty="0" smtClean="0">
                <a:latin typeface="Monotype Corsiva" panose="03010101010201010101" pitchFamily="66" charset="0"/>
              </a:rPr>
              <a:t>? </a:t>
            </a:r>
            <a:endParaRPr lang="es-MX" b="1" dirty="0">
              <a:latin typeface="Monotype Corsiva" panose="03010101010201010101" pitchFamily="66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200863664"/>
              </p:ext>
            </p:extLst>
          </p:nvPr>
        </p:nvGraphicFramePr>
        <p:xfrm>
          <a:off x="1114816" y="601249"/>
          <a:ext cx="9118948" cy="5673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35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42381" y="1982831"/>
            <a:ext cx="19992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MX" sz="3600" b="1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Elementos comunes que presenta </a:t>
            </a:r>
            <a:r>
              <a:rPr lang="es-MX" sz="3600" b="1" dirty="0" err="1" smtClean="0">
                <a:solidFill>
                  <a:schemeClr val="bg1"/>
                </a:solidFill>
                <a:latin typeface="Monotype Corsiva" panose="03010101010201010101" pitchFamily="66" charset="0"/>
              </a:rPr>
              <a:t>Webtools</a:t>
            </a:r>
            <a:endParaRPr lang="es-MX" sz="3600" b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441579163"/>
              </p:ext>
            </p:extLst>
          </p:nvPr>
        </p:nvGraphicFramePr>
        <p:xfrm>
          <a:off x="2743200" y="-1"/>
          <a:ext cx="6400799" cy="6713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 descr="https://encrypted-tbn3.gstatic.com/images?q=tbn:ANd9GcQOubaGSzF95FZglCs97DisIkr6RgT1-pUHV4VVonHYBtbQOlf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87" y="2117558"/>
            <a:ext cx="2911127" cy="272759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86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9689" y="2959768"/>
            <a:ext cx="2210612" cy="2765253"/>
          </a:xfrm>
        </p:spPr>
        <p:txBody>
          <a:bodyPr/>
          <a:lstStyle/>
          <a:p>
            <a:pPr lvl="0" algn="ctr"/>
            <a:r>
              <a:rPr lang="es-MX" b="1" dirty="0" smtClean="0">
                <a:latin typeface="Monotype Corsiva" panose="03010101010201010101" pitchFamily="66" charset="0"/>
              </a:rPr>
              <a:t>TIPOS </a:t>
            </a:r>
            <a:r>
              <a:rPr lang="es-MX" b="1" dirty="0">
                <a:latin typeface="Monotype Corsiva" panose="03010101010201010101" pitchFamily="66" charset="0"/>
              </a:rPr>
              <a:t>DE WEBTOOLS</a:t>
            </a:r>
            <a:br>
              <a:rPr lang="es-MX" b="1" dirty="0">
                <a:latin typeface="Monotype Corsiva" panose="03010101010201010101" pitchFamily="66" charset="0"/>
              </a:rPr>
            </a:br>
            <a:endParaRPr lang="es-MX" b="1" dirty="0">
              <a:latin typeface="Monotype Corsiva" panose="03010101010201010101" pitchFamily="66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843412061"/>
              </p:ext>
            </p:extLst>
          </p:nvPr>
        </p:nvGraphicFramePr>
        <p:xfrm>
          <a:off x="2868460" y="363255"/>
          <a:ext cx="5820428" cy="6175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98" name="Picture 2" descr="https://encrypted-tbn1.gstatic.com/images?q=tbn:ANd9GcSOEWeybnC_BWGm7tfkSS0eyMxnTqJSYTMccoZCrydx1cql36dYCA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75440">
            <a:off x="155590" y="876300"/>
            <a:ext cx="3028950" cy="15144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65694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123838"/>
            <a:ext cx="2348974" cy="4601183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>
                <a:solidFill>
                  <a:schemeClr val="bg1"/>
                </a:solidFill>
                <a:latin typeface="Monotype Corsiva" panose="03010101010201010101" pitchFamily="66" charset="0"/>
                <a:ea typeface="+mn-ea"/>
                <a:cs typeface="+mn-cs"/>
              </a:rPr>
              <a:t>Principales características de las </a:t>
            </a:r>
            <a:r>
              <a:rPr lang="es-MX" sz="3600" b="1" dirty="0" err="1">
                <a:solidFill>
                  <a:schemeClr val="bg1"/>
                </a:solidFill>
                <a:latin typeface="Monotype Corsiva" panose="03010101010201010101" pitchFamily="66" charset="0"/>
                <a:ea typeface="+mn-ea"/>
                <a:cs typeface="+mn-cs"/>
              </a:rPr>
              <a:t>Webtools</a:t>
            </a:r>
            <a:endParaRPr lang="es-MX" sz="3600" b="1" dirty="0">
              <a:solidFill>
                <a:schemeClr val="bg1"/>
              </a:solidFill>
              <a:latin typeface="Monotype Corsiva" panose="03010101010201010101" pitchFamily="66" charset="0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26015" y="1249118"/>
            <a:ext cx="5486400" cy="5120640"/>
          </a:xfrm>
          <a:solidFill>
            <a:srgbClr val="FF33CC"/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Accesibilidad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(acceso remoto a través del </a:t>
            </a: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navegador)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Multiplataforma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(visualizadas: Mac, PC, Unix, etc</a:t>
            </a: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.)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Intranet/Internet </a:t>
            </a:r>
            <a:endParaRPr lang="es-MX" sz="1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Información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Web en formato multimedia (texto, gráficos, animaciones, audio y video) </a:t>
            </a:r>
            <a:endParaRPr lang="es-MX" sz="1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Interfaz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gráfica (integran diferentes herramientas de comunicación de Internet y aplicaciones-interfaz común) </a:t>
            </a:r>
            <a:endParaRPr lang="es-MX" sz="1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Estructura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servidor/cliente (no requiere instalación de software específico para acceder a los recurso) </a:t>
            </a:r>
            <a:endParaRPr lang="es-MX" sz="1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Acceso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restringido (nombre de usuario y clave</a:t>
            </a: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MX" sz="1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Estructura de información en formato </a:t>
            </a:r>
            <a:r>
              <a:rPr lang="es-MX" sz="18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hipertextual</a:t>
            </a:r>
            <a:r>
              <a:rPr lang="es-MX" sz="18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" name="Rectángulo 3"/>
          <p:cNvSpPr/>
          <p:nvPr/>
        </p:nvSpPr>
        <p:spPr>
          <a:xfrm rot="21432020">
            <a:off x="3116180" y="324853"/>
            <a:ext cx="4259178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Monotype Corsiva" panose="03010101010201010101" pitchFamily="66" charset="0"/>
              </a:rPr>
              <a:t>Características Técnicas </a:t>
            </a:r>
          </a:p>
        </p:txBody>
      </p:sp>
    </p:spTree>
    <p:extLst>
      <p:ext uri="{BB962C8B-B14F-4D97-AF65-F5344CB8AC3E}">
        <p14:creationId xmlns:p14="http://schemas.microsoft.com/office/powerpoint/2010/main" val="231729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57989" y="1455329"/>
            <a:ext cx="7291137" cy="4893647"/>
          </a:xfrm>
          <a:prstGeom prst="rect">
            <a:avLst/>
          </a:prstGeom>
          <a:solidFill>
            <a:srgbClr val="FF33CC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endParaRPr lang="es-MX" sz="2400" dirty="0" smtClean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Seguimiento del progreso del estudiante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Comunicación interpersonal (uno-uno; uno-muchos; muchos-muchos)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Trabajo colaborativo Gestión y administración de los alumnos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 Creación de ejercicios de evaluación y autoevaluación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Acceso a la información y contenidos de aprendizaje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MX" sz="2400" dirty="0" smtClean="0">
                <a:solidFill>
                  <a:schemeClr val="bg1"/>
                </a:solidFill>
              </a:rPr>
              <a:t> Interacción: 1) Alumno-Profesor (motivación, </a:t>
            </a:r>
            <a:r>
              <a:rPr lang="es-MX" sz="2400" dirty="0" err="1" smtClean="0">
                <a:solidFill>
                  <a:schemeClr val="bg1"/>
                </a:solidFill>
              </a:rPr>
              <a:t>feedback</a:t>
            </a:r>
            <a:r>
              <a:rPr lang="es-MX" sz="2400" dirty="0" smtClean="0">
                <a:solidFill>
                  <a:schemeClr val="bg1"/>
                </a:solidFill>
              </a:rPr>
              <a:t>; 2) Alumno-Contenido (materiales e información); 3) Alumno-Alumno (intercambio información); 4) Alumno-Interfaz (tecnología)</a:t>
            </a:r>
          </a:p>
          <a:p>
            <a:endParaRPr lang="es-MX" sz="2400" dirty="0">
              <a:solidFill>
                <a:schemeClr val="bg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 rot="21432020">
            <a:off x="1985211" y="360947"/>
            <a:ext cx="4259178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s-MX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Monotype Corsiva" panose="03010101010201010101" pitchFamily="66" charset="0"/>
              </a:rPr>
              <a:t>Características Educativas </a:t>
            </a:r>
            <a:endParaRPr lang="es-MX" sz="3200" b="1" dirty="0">
              <a:solidFill>
                <a:schemeClr val="accent1">
                  <a:lumMod val="20000"/>
                  <a:lumOff val="8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89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45369" y="1479883"/>
            <a:ext cx="6460958" cy="4896853"/>
          </a:xfrm>
          <a:solidFill>
            <a:srgbClr val="FF33CC"/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a) Correo electrónico: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* Realización de tutorías, donde los alumnos puedan plantear dudas, cuestiones, comentarios  al profesor. 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* Proporcionar </a:t>
            </a:r>
            <a:r>
              <a:rPr lang="es-MX" dirty="0" err="1" smtClean="0">
                <a:solidFill>
                  <a:schemeClr val="bg1"/>
                </a:solidFill>
              </a:rPr>
              <a:t>Feed</a:t>
            </a:r>
            <a:r>
              <a:rPr lang="es-MX" dirty="0" smtClean="0">
                <a:solidFill>
                  <a:schemeClr val="bg1"/>
                </a:solidFill>
              </a:rPr>
              <a:t>-back por parte del profesor, de forma individual o en grupo a sus alumnos.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* La comunicación social entre los alumnos.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b</a:t>
            </a:r>
            <a:r>
              <a:rPr lang="es-MX" dirty="0">
                <a:solidFill>
                  <a:schemeClr val="bg1"/>
                </a:solidFill>
              </a:rPr>
              <a:t>) conferencia </a:t>
            </a:r>
            <a:r>
              <a:rPr lang="es-MX" dirty="0" smtClean="0">
                <a:solidFill>
                  <a:schemeClr val="bg1"/>
                </a:solidFill>
              </a:rPr>
              <a:t>electrónica:</a:t>
            </a:r>
            <a:endParaRPr lang="es-MX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 Equipo de comunicación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 Les permite crear foros públicos o privados, distribución de documentos específicos, grupos de trabajos, debate,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C) conversación electrónica o chat: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Permite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*Abrir canales de  conversación privados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*La Guardar las sesiones de tal forma que el usuario pueda volver a consultar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 </a:t>
            </a:r>
            <a:r>
              <a:rPr lang="es-MX" dirty="0" smtClean="0">
                <a:solidFill>
                  <a:schemeClr val="bg1"/>
                </a:solidFill>
              </a:rPr>
              <a:t>d</a:t>
            </a:r>
            <a:r>
              <a:rPr lang="es-MX" dirty="0">
                <a:solidFill>
                  <a:schemeClr val="bg1"/>
                </a:solidFill>
              </a:rPr>
              <a:t>) Pizarra Compartida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Permite: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*Dos o más personas puedan visualizar y dibujar un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 Ser utilizada para hacer anotaciones o para trabajar en elementos visuales como imágenes gráficas, </a:t>
            </a:r>
            <a:r>
              <a:rPr lang="es-MX" dirty="0" smtClean="0">
                <a:solidFill>
                  <a:schemeClr val="bg1"/>
                </a:solidFill>
              </a:rPr>
              <a:t>diagramas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 rot="21432020">
            <a:off x="1985211" y="360947"/>
            <a:ext cx="4259178" cy="5847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Monotype Corsiva" panose="03010101010201010101" pitchFamily="66" charset="0"/>
              </a:rPr>
              <a:t>Principales utilidades.</a:t>
            </a:r>
            <a:endParaRPr lang="es-MX" sz="3200" b="1" dirty="0">
              <a:solidFill>
                <a:schemeClr val="accent1">
                  <a:lumMod val="20000"/>
                  <a:lumOff val="80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3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3768" y="168441"/>
            <a:ext cx="7714583" cy="6388769"/>
          </a:xfrm>
          <a:solidFill>
            <a:srgbClr val="FF33CC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s-MX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MX" dirty="0" smtClean="0">
                <a:solidFill>
                  <a:schemeClr val="bg1"/>
                </a:solidFill>
              </a:rPr>
              <a:t>E</a:t>
            </a:r>
            <a:r>
              <a:rPr lang="es-MX" dirty="0">
                <a:solidFill>
                  <a:schemeClr val="bg1"/>
                </a:solidFill>
              </a:rPr>
              <a:t>) Navegación Cooperativa: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Posibilita que diferentes ordenadores conectados entre si puedan visualizar la navegación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H) Utilidades de administración académica: 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*Manipulación de la información sobre alumnos (nombre, domicilio)</a:t>
            </a:r>
          </a:p>
          <a:p>
            <a:pPr marL="0" indent="0">
              <a:buNone/>
            </a:pPr>
            <a:r>
              <a:rPr lang="es-MX" dirty="0">
                <a:solidFill>
                  <a:schemeClr val="bg1"/>
                </a:solidFill>
              </a:rPr>
              <a:t>*dar de alta o baja a alumnos</a:t>
            </a: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51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co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Marco</Template>
  <TotalTime>633</TotalTime>
  <Words>579</Words>
  <Application>Microsoft Office PowerPoint</Application>
  <PresentationFormat>Presentación en pantalla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Comic Sans MS</vt:lpstr>
      <vt:lpstr>Corbel</vt:lpstr>
      <vt:lpstr>Monotype Corsiva</vt:lpstr>
      <vt:lpstr>Wingdings</vt:lpstr>
      <vt:lpstr>Wingdings 2</vt:lpstr>
      <vt:lpstr>Marco</vt:lpstr>
      <vt:lpstr>Webtools: Aplicaciones para sistemas virtuales de formación. </vt:lpstr>
      <vt:lpstr>¿Que son las Webtools? </vt:lpstr>
      <vt:lpstr>Presentación de PowerPoint</vt:lpstr>
      <vt:lpstr>TIPOS DE WEBTOOLS </vt:lpstr>
      <vt:lpstr>Principales características de las Webtools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COMPAQ</dc:creator>
  <cp:lastModifiedBy>COMPAQ</cp:lastModifiedBy>
  <cp:revision>21</cp:revision>
  <dcterms:created xsi:type="dcterms:W3CDTF">2013-12-10T10:32:01Z</dcterms:created>
  <dcterms:modified xsi:type="dcterms:W3CDTF">2014-01-21T16:16:10Z</dcterms:modified>
</cp:coreProperties>
</file>