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34475" cy="12179300" type="ledger"/>
  <p:notesSz cx="6858000" cy="9144000"/>
  <p:defaultTextStyle>
    <a:defPPr>
      <a:defRPr lang="es-MX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EBF1"/>
    <a:srgbClr val="E5F701"/>
    <a:srgbClr val="66FF66"/>
    <a:srgbClr val="66FF33"/>
    <a:srgbClr val="FF0066"/>
    <a:srgbClr val="FF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752" y="-144"/>
      </p:cViewPr>
      <p:guideLst>
        <p:guide orient="horz" pos="3836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Dominio</a:t>
            </a:r>
            <a:r>
              <a:rPr lang="en-US" dirty="0" smtClean="0"/>
              <a:t>/</a:t>
            </a:r>
            <a:r>
              <a:rPr lang="en-US" dirty="0" err="1" smtClean="0"/>
              <a:t>Lengua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996035959574619"/>
          <c:y val="0.35951593233826734"/>
          <c:w val="0.49694888181823149"/>
          <c:h val="0.6404840676617327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25"/>
          <c:dPt>
            <c:idx val="0"/>
            <c:bubble3D val="0"/>
            <c:explosion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2"/>
                <c:pt idx="0">
                  <c:v>Niños que hablan la lengua</c:v>
                </c:pt>
                <c:pt idx="1">
                  <c:v>Niños que solo hablan español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 formatCode="0%">
                  <c:v>0.6</c:v>
                </c:pt>
                <c:pt idx="1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spPr>
    <a:solidFill>
      <a:srgbClr val="FF00FF"/>
    </a:solidFill>
  </c:spPr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934AA6-F944-4294-8ADC-B997FFCCFC9F}" type="doc">
      <dgm:prSet loTypeId="urn:microsoft.com/office/officeart/2005/8/layout/hList7" loCatId="list" qsTypeId="urn:microsoft.com/office/officeart/2005/8/quickstyle/simple5" qsCatId="simple" csTypeId="urn:microsoft.com/office/officeart/2005/8/colors/colorful2" csCatId="colorful" phldr="1"/>
      <dgm:spPr/>
    </dgm:pt>
    <dgm:pt modelId="{EFD4BD37-0736-43C0-A010-1A350A6A69A5}">
      <dgm:prSet phldrT="[Texto]"/>
      <dgm:spPr/>
      <dgm:t>
        <a:bodyPr/>
        <a:lstStyle/>
        <a:p>
          <a:r>
            <a:rPr lang="es-MX" dirty="0" smtClean="0"/>
            <a:t>MOBILIARIO:  Dos salones, una cancha cívica, 2 baños y una bodega.</a:t>
          </a:r>
          <a:endParaRPr lang="es-MX" dirty="0"/>
        </a:p>
      </dgm:t>
    </dgm:pt>
    <dgm:pt modelId="{0C9ADB60-5209-4794-A9E6-783443D59EEF}" type="parTrans" cxnId="{04B383BB-857B-4EAD-A1FC-BE97A99F1CF4}">
      <dgm:prSet/>
      <dgm:spPr/>
      <dgm:t>
        <a:bodyPr/>
        <a:lstStyle/>
        <a:p>
          <a:endParaRPr lang="es-MX"/>
        </a:p>
      </dgm:t>
    </dgm:pt>
    <dgm:pt modelId="{16CDD6D0-50C8-47E5-BB2C-C787951DFA0B}" type="sibTrans" cxnId="{04B383BB-857B-4EAD-A1FC-BE97A99F1CF4}">
      <dgm:prSet/>
      <dgm:spPr/>
      <dgm:t>
        <a:bodyPr/>
        <a:lstStyle/>
        <a:p>
          <a:endParaRPr lang="es-MX"/>
        </a:p>
      </dgm:t>
    </dgm:pt>
    <dgm:pt modelId="{42F26FF6-4B0E-4A9B-856B-ED44729B46A5}" type="pres">
      <dgm:prSet presAssocID="{80934AA6-F944-4294-8ADC-B997FFCCFC9F}" presName="Name0" presStyleCnt="0">
        <dgm:presLayoutVars>
          <dgm:dir/>
          <dgm:resizeHandles val="exact"/>
        </dgm:presLayoutVars>
      </dgm:prSet>
      <dgm:spPr/>
    </dgm:pt>
    <dgm:pt modelId="{351CFCD8-F8A0-4C7B-9D51-4F707780D02C}" type="pres">
      <dgm:prSet presAssocID="{80934AA6-F944-4294-8ADC-B997FFCCFC9F}" presName="fgShape" presStyleLbl="fgShp" presStyleIdx="0" presStyleCnt="1"/>
      <dgm:spPr/>
    </dgm:pt>
    <dgm:pt modelId="{7473A441-8A32-4533-BFDF-35291C5C1E4A}" type="pres">
      <dgm:prSet presAssocID="{80934AA6-F944-4294-8ADC-B997FFCCFC9F}" presName="linComp" presStyleCnt="0"/>
      <dgm:spPr/>
    </dgm:pt>
    <dgm:pt modelId="{6358B5BD-D1AE-403A-BE2A-8ADE25AEC1C9}" type="pres">
      <dgm:prSet presAssocID="{EFD4BD37-0736-43C0-A010-1A350A6A69A5}" presName="compNode" presStyleCnt="0"/>
      <dgm:spPr/>
    </dgm:pt>
    <dgm:pt modelId="{E78A4E74-2976-4119-BE18-1B3F08387A70}" type="pres">
      <dgm:prSet presAssocID="{EFD4BD37-0736-43C0-A010-1A350A6A69A5}" presName="bkgdShape" presStyleLbl="node1" presStyleIdx="0" presStyleCnt="1" custLinFactNeighborX="-2595" custLinFactNeighborY="14190"/>
      <dgm:spPr/>
      <dgm:t>
        <a:bodyPr/>
        <a:lstStyle/>
        <a:p>
          <a:endParaRPr lang="es-MX"/>
        </a:p>
      </dgm:t>
    </dgm:pt>
    <dgm:pt modelId="{323ED13A-5612-4CC6-ACFA-39B8CE2E0BAB}" type="pres">
      <dgm:prSet presAssocID="{EFD4BD37-0736-43C0-A010-1A350A6A69A5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CE946B2-F7E2-4321-BCDA-F985BCE605A4}" type="pres">
      <dgm:prSet presAssocID="{EFD4BD37-0736-43C0-A010-1A350A6A69A5}" presName="invisiNode" presStyleLbl="node1" presStyleIdx="0" presStyleCnt="1"/>
      <dgm:spPr/>
    </dgm:pt>
    <dgm:pt modelId="{96A672D3-6BD0-4A6E-BE3D-BDF02590AABB}" type="pres">
      <dgm:prSet presAssocID="{EFD4BD37-0736-43C0-A010-1A350A6A69A5}" presName="imagNode" presStyleLbl="fgImgPlace1" presStyleIdx="0" presStyleCnt="1" custLinFactNeighborX="1737" custLinFactNeighborY="-73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17644D44-EBB8-40DD-8CFE-7DF4F074B3D5}" type="presOf" srcId="{80934AA6-F944-4294-8ADC-B997FFCCFC9F}" destId="{42F26FF6-4B0E-4A9B-856B-ED44729B46A5}" srcOrd="0" destOrd="0" presId="urn:microsoft.com/office/officeart/2005/8/layout/hList7"/>
    <dgm:cxn modelId="{ADD0D378-264B-4AC4-8E98-8DA3F93F6511}" type="presOf" srcId="{EFD4BD37-0736-43C0-A010-1A350A6A69A5}" destId="{E78A4E74-2976-4119-BE18-1B3F08387A70}" srcOrd="0" destOrd="0" presId="urn:microsoft.com/office/officeart/2005/8/layout/hList7"/>
    <dgm:cxn modelId="{F25E2F29-0996-4E72-8406-BA0CF77D8097}" type="presOf" srcId="{EFD4BD37-0736-43C0-A010-1A350A6A69A5}" destId="{323ED13A-5612-4CC6-ACFA-39B8CE2E0BAB}" srcOrd="1" destOrd="0" presId="urn:microsoft.com/office/officeart/2005/8/layout/hList7"/>
    <dgm:cxn modelId="{04B383BB-857B-4EAD-A1FC-BE97A99F1CF4}" srcId="{80934AA6-F944-4294-8ADC-B997FFCCFC9F}" destId="{EFD4BD37-0736-43C0-A010-1A350A6A69A5}" srcOrd="0" destOrd="0" parTransId="{0C9ADB60-5209-4794-A9E6-783443D59EEF}" sibTransId="{16CDD6D0-50C8-47E5-BB2C-C787951DFA0B}"/>
    <dgm:cxn modelId="{95792125-F764-4769-843E-4AC4A5BADA20}" type="presParOf" srcId="{42F26FF6-4B0E-4A9B-856B-ED44729B46A5}" destId="{351CFCD8-F8A0-4C7B-9D51-4F707780D02C}" srcOrd="0" destOrd="0" presId="urn:microsoft.com/office/officeart/2005/8/layout/hList7"/>
    <dgm:cxn modelId="{3D7F61B7-1834-4D78-A41F-0B711FE71073}" type="presParOf" srcId="{42F26FF6-4B0E-4A9B-856B-ED44729B46A5}" destId="{7473A441-8A32-4533-BFDF-35291C5C1E4A}" srcOrd="1" destOrd="0" presId="urn:microsoft.com/office/officeart/2005/8/layout/hList7"/>
    <dgm:cxn modelId="{3E71EA8A-1C49-438F-A7FD-30F9E9E69D72}" type="presParOf" srcId="{7473A441-8A32-4533-BFDF-35291C5C1E4A}" destId="{6358B5BD-D1AE-403A-BE2A-8ADE25AEC1C9}" srcOrd="0" destOrd="0" presId="urn:microsoft.com/office/officeart/2005/8/layout/hList7"/>
    <dgm:cxn modelId="{BF22FF1D-3BF2-435F-A6C6-A89AB5B9CCE5}" type="presParOf" srcId="{6358B5BD-D1AE-403A-BE2A-8ADE25AEC1C9}" destId="{E78A4E74-2976-4119-BE18-1B3F08387A70}" srcOrd="0" destOrd="0" presId="urn:microsoft.com/office/officeart/2005/8/layout/hList7"/>
    <dgm:cxn modelId="{B0145CA3-38B3-4B8F-8970-925B822F645F}" type="presParOf" srcId="{6358B5BD-D1AE-403A-BE2A-8ADE25AEC1C9}" destId="{323ED13A-5612-4CC6-ACFA-39B8CE2E0BAB}" srcOrd="1" destOrd="0" presId="urn:microsoft.com/office/officeart/2005/8/layout/hList7"/>
    <dgm:cxn modelId="{95E61721-9E24-4035-9E2C-309DF06EF6F8}" type="presParOf" srcId="{6358B5BD-D1AE-403A-BE2A-8ADE25AEC1C9}" destId="{8CE946B2-F7E2-4321-BCDA-F985BCE605A4}" srcOrd="2" destOrd="0" presId="urn:microsoft.com/office/officeart/2005/8/layout/hList7"/>
    <dgm:cxn modelId="{8DA89C55-0686-4C7A-976A-89DE1705E013}" type="presParOf" srcId="{6358B5BD-D1AE-403A-BE2A-8ADE25AEC1C9}" destId="{96A672D3-6BD0-4A6E-BE3D-BDF02590AAB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A4E74-2976-4119-BE18-1B3F08387A70}">
      <dsp:nvSpPr>
        <dsp:cNvPr id="0" name=""/>
        <dsp:cNvSpPr/>
      </dsp:nvSpPr>
      <dsp:spPr>
        <a:xfrm>
          <a:off x="0" y="0"/>
          <a:ext cx="2129582" cy="4059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2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MOBILIARIO:  Dos salones, una cancha cívica, 2 baños y una bodega.</a:t>
          </a:r>
          <a:endParaRPr lang="es-MX" sz="2000" kern="1200" dirty="0"/>
        </a:p>
      </dsp:txBody>
      <dsp:txXfrm>
        <a:off x="0" y="1623906"/>
        <a:ext cx="2129582" cy="1623906"/>
      </dsp:txXfrm>
    </dsp:sp>
    <dsp:sp modelId="{96A672D3-6BD0-4A6E-BE3D-BDF02590AABB}">
      <dsp:nvSpPr>
        <dsp:cNvPr id="0" name=""/>
        <dsp:cNvSpPr/>
      </dsp:nvSpPr>
      <dsp:spPr>
        <a:xfrm>
          <a:off x="412322" y="233690"/>
          <a:ext cx="1351902" cy="135190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2">
              <a:tint val="50000"/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51CFCD8-F8A0-4C7B-9D51-4F707780D02C}">
      <dsp:nvSpPr>
        <dsp:cNvPr id="0" name=""/>
        <dsp:cNvSpPr/>
      </dsp:nvSpPr>
      <dsp:spPr>
        <a:xfrm>
          <a:off x="85183" y="3247813"/>
          <a:ext cx="1959215" cy="608965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2">
              <a:tint val="40000"/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4702563"/>
            <a:ext cx="3568154" cy="74767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78" y="-1642"/>
            <a:ext cx="9136853" cy="1218094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6261" y="3073068"/>
            <a:ext cx="5642739" cy="2138758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1014" y="4388180"/>
            <a:ext cx="6504349" cy="584740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2494" y="487739"/>
            <a:ext cx="2055257" cy="830842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724" y="487739"/>
            <a:ext cx="6013529" cy="83084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78" y="-1642"/>
            <a:ext cx="9136853" cy="1218094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4702563"/>
            <a:ext cx="3568154" cy="7476737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8545" y="3066558"/>
            <a:ext cx="5645106" cy="2144447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4885" y="4383525"/>
            <a:ext cx="6503746" cy="584606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103" y="1948688"/>
            <a:ext cx="3197066" cy="65930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5120" y="1948688"/>
            <a:ext cx="3197066" cy="65930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103" y="1948688"/>
            <a:ext cx="3197066" cy="974344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97" y="3022356"/>
            <a:ext cx="3197066" cy="5521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120" y="1948688"/>
            <a:ext cx="3197066" cy="974344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120" y="3022356"/>
            <a:ext cx="3197066" cy="5521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4702563"/>
            <a:ext cx="3568154" cy="74767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231284" y="2231288"/>
            <a:ext cx="12179300" cy="7716731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112" y="2799043"/>
            <a:ext cx="5206651" cy="1934742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605" y="4650995"/>
            <a:ext cx="3803813" cy="59043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6602" y="4001845"/>
            <a:ext cx="5788724" cy="1106959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6712" y="0"/>
            <a:ext cx="7107763" cy="121793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4702563"/>
            <a:ext cx="3568154" cy="74767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8965318"/>
            <a:ext cx="3568154" cy="3213982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0498" y="3050155"/>
            <a:ext cx="5480685" cy="1540516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2289" y="3872458"/>
            <a:ext cx="6090194" cy="13153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79" y="8969550"/>
            <a:ext cx="3570534" cy="3209752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78" y="8970721"/>
            <a:ext cx="9136853" cy="3208581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103" y="649563"/>
            <a:ext cx="7513106" cy="974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103" y="1954635"/>
            <a:ext cx="7513106" cy="6357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0958" y="10425481"/>
            <a:ext cx="2174005" cy="35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39E18E-2FB3-454B-9DC1-5B53087ACADE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3850" y="11161911"/>
            <a:ext cx="4719479" cy="487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92287" y="10958923"/>
            <a:ext cx="502396" cy="893149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33030D0-7E00-4C42-9647-10CC7D6151F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chart" Target="../charts/chart1.xml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7.gif"/><Relationship Id="rId5" Type="http://schemas.openxmlformats.org/officeDocument/2006/relationships/diagramData" Target="../diagrams/data1.xml"/><Relationship Id="rId10" Type="http://schemas.openxmlformats.org/officeDocument/2006/relationships/image" Target="../media/image6.gif"/><Relationship Id="rId4" Type="http://schemas.openxmlformats.org/officeDocument/2006/relationships/image" Target="../media/image4.gif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ortar rectángulo de esquina diagonal"/>
          <p:cNvSpPr/>
          <p:nvPr/>
        </p:nvSpPr>
        <p:spPr>
          <a:xfrm>
            <a:off x="682856" y="2066563"/>
            <a:ext cx="2445722" cy="210487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89" tIns="60894" rIns="121789" bIns="60894" rtlCol="0" anchor="ctr"/>
          <a:lstStyle/>
          <a:p>
            <a:r>
              <a:rPr lang="es-MX" b="1" dirty="0" smtClean="0">
                <a:solidFill>
                  <a:schemeClr val="tx1"/>
                </a:solidFill>
              </a:rPr>
              <a:t>Población estudiantil: 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Total</a:t>
            </a:r>
            <a:r>
              <a:rPr lang="es-MX" dirty="0" smtClean="0">
                <a:solidFill>
                  <a:schemeClr val="tx1"/>
                </a:solidFill>
              </a:rPr>
              <a:t>:46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Niños</a:t>
            </a:r>
            <a:r>
              <a:rPr lang="es-MX" dirty="0" smtClean="0">
                <a:solidFill>
                  <a:schemeClr val="tx1"/>
                </a:solidFill>
              </a:rPr>
              <a:t>:24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Niñas</a:t>
            </a:r>
            <a:r>
              <a:rPr lang="es-MX" dirty="0" smtClean="0">
                <a:solidFill>
                  <a:schemeClr val="tx1"/>
                </a:solidFill>
              </a:rPr>
              <a:t>:22</a:t>
            </a:r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026" name="Picture 2" descr="D:\imagenes\CARPETAS\ELIZABETH\Nueva carpeta\Tarjet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841" y="2276880"/>
            <a:ext cx="1819838" cy="18945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Flecha derecha"/>
          <p:cNvSpPr/>
          <p:nvPr/>
        </p:nvSpPr>
        <p:spPr>
          <a:xfrm>
            <a:off x="3359214" y="2812635"/>
            <a:ext cx="488695" cy="860671"/>
          </a:xfrm>
          <a:prstGeom prst="rightArrow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89" tIns="60894" rIns="121789" bIns="60894" rtlCol="0" anchor="ctr"/>
          <a:lstStyle/>
          <a:p>
            <a:pPr algn="ctr"/>
            <a:endParaRPr lang="es-MX"/>
          </a:p>
        </p:txBody>
      </p:sp>
      <p:graphicFrame>
        <p:nvGraphicFramePr>
          <p:cNvPr id="9" name="8 Gráfico"/>
          <p:cNvGraphicFramePr/>
          <p:nvPr>
            <p:extLst>
              <p:ext uri="{D42A27DB-BD31-4B8C-83A1-F6EECF244321}">
                <p14:modId xmlns:p14="http://schemas.microsoft.com/office/powerpoint/2010/main" val="262732885"/>
              </p:ext>
            </p:extLst>
          </p:nvPr>
        </p:nvGraphicFramePr>
        <p:xfrm>
          <a:off x="136283" y="4938725"/>
          <a:ext cx="3711626" cy="323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1 Elipse"/>
          <p:cNvSpPr/>
          <p:nvPr/>
        </p:nvSpPr>
        <p:spPr>
          <a:xfrm>
            <a:off x="6149763" y="2066565"/>
            <a:ext cx="2665946" cy="2798949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Docentes:</a:t>
            </a:r>
          </a:p>
          <a:p>
            <a:pPr algn="ctr"/>
            <a:r>
              <a:rPr lang="es-MX" dirty="0" smtClean="0"/>
              <a:t>Dos</a:t>
            </a:r>
          </a:p>
          <a:p>
            <a:pPr algn="ctr"/>
            <a:r>
              <a:rPr lang="es-MX" dirty="0" smtClean="0"/>
              <a:t>Una con cargo de directora comisionada</a:t>
            </a:r>
            <a:endParaRPr lang="es-MX" dirty="0"/>
          </a:p>
        </p:txBody>
      </p:sp>
      <p:pic>
        <p:nvPicPr>
          <p:cNvPr id="3" name="Picture 2" descr="D:\imagenes\educacion\5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888" y="5823480"/>
            <a:ext cx="12954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Flecha derecha"/>
          <p:cNvSpPr/>
          <p:nvPr/>
        </p:nvSpPr>
        <p:spPr>
          <a:xfrm rot="5400000">
            <a:off x="7598338" y="5123630"/>
            <a:ext cx="520781" cy="642967"/>
          </a:xfrm>
          <a:prstGeom prst="right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84151687"/>
              </p:ext>
            </p:extLst>
          </p:nvPr>
        </p:nvGraphicFramePr>
        <p:xfrm>
          <a:off x="4351214" y="4991980"/>
          <a:ext cx="2129582" cy="4059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Explosión 2"/>
          <p:cNvSpPr/>
          <p:nvPr/>
        </p:nvSpPr>
        <p:spPr>
          <a:xfrm>
            <a:off x="12463" y="8948192"/>
            <a:ext cx="3168353" cy="1872208"/>
          </a:xfrm>
          <a:prstGeom prst="irregularSeal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27" name="Picture 3" descr="D:\imagenes\educacion\43.gif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1" y="9214447"/>
            <a:ext cx="1365296" cy="133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Pergamino vertical"/>
          <p:cNvSpPr/>
          <p:nvPr/>
        </p:nvSpPr>
        <p:spPr>
          <a:xfrm>
            <a:off x="6670597" y="8512987"/>
            <a:ext cx="2376264" cy="2799184"/>
          </a:xfrm>
          <a:prstGeom prst="verticalScroll">
            <a:avLst/>
          </a:prstGeom>
          <a:solidFill>
            <a:srgbClr val="E5F70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Padres de familia</a:t>
            </a:r>
            <a:r>
              <a:rPr lang="es-MX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s-MX" dirty="0" smtClean="0">
                <a:solidFill>
                  <a:schemeClr val="tx1"/>
                </a:solidFill>
              </a:rPr>
              <a:t>40 padres.</a:t>
            </a:r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028" name="Picture 4" descr="D:\imagenes\educacion\ninos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156" y="9321102"/>
            <a:ext cx="2381250" cy="19335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 rot="20943969">
            <a:off x="2279287" y="313348"/>
            <a:ext cx="5257958" cy="1292528"/>
          </a:xfrm>
          <a:prstGeom prst="rect">
            <a:avLst/>
          </a:prstGeom>
          <a:noFill/>
        </p:spPr>
        <p:txBody>
          <a:bodyPr wrap="square" lIns="121789" tIns="60894" rIns="121789" bIns="60894" rtlCol="0">
            <a:spAutoFit/>
          </a:bodyPr>
          <a:lstStyle/>
          <a:p>
            <a:pPr algn="ctr"/>
            <a:r>
              <a:rPr lang="es-MX" sz="1900" b="1" dirty="0">
                <a:solidFill>
                  <a:srgbClr val="7030A0"/>
                </a:solidFill>
                <a:effectLst>
                  <a:reflection blurRad="6350" stA="55000" endA="300" endPos="45500" dir="5400000" sy="-100000" algn="bl" rotWithShape="0"/>
                </a:effectLst>
                <a:latin typeface="Lucida Calligraphy" pitchFamily="66" charset="0"/>
              </a:rPr>
              <a:t>Jardín de Niños: </a:t>
            </a:r>
          </a:p>
          <a:p>
            <a:pPr algn="ctr"/>
            <a:r>
              <a:rPr lang="es-MX" sz="1900" b="1" dirty="0">
                <a:solidFill>
                  <a:srgbClr val="7030A0"/>
                </a:solidFill>
                <a:effectLst>
                  <a:reflection blurRad="6350" stA="55000" endA="300" endPos="45500" dir="5400000" sy="-100000" algn="bl" rotWithShape="0"/>
                </a:effectLst>
                <a:latin typeface="Lucida Calligraphy" pitchFamily="66" charset="0"/>
              </a:rPr>
              <a:t>«Lic. Luis Donaldo Colosio»</a:t>
            </a:r>
          </a:p>
          <a:p>
            <a:pPr algn="ctr"/>
            <a:r>
              <a:rPr lang="es-MX" sz="1900" b="1" dirty="0">
                <a:solidFill>
                  <a:srgbClr val="7030A0"/>
                </a:solidFill>
                <a:effectLst>
                  <a:reflection blurRad="6350" stA="55000" endA="300" endPos="45500" dir="5400000" sy="-100000" algn="bl" rotWithShape="0"/>
                </a:effectLst>
                <a:latin typeface="Lucida Calligraphy" pitchFamily="66" charset="0"/>
              </a:rPr>
              <a:t>Comunidad: </a:t>
            </a:r>
          </a:p>
          <a:p>
            <a:pPr algn="ctr"/>
            <a:r>
              <a:rPr lang="es-MX" sz="1900" b="1" dirty="0">
                <a:solidFill>
                  <a:srgbClr val="7030A0"/>
                </a:solidFill>
                <a:effectLst>
                  <a:reflection blurRad="6350" stA="55000" endA="300" endPos="45500" dir="5400000" sy="-100000" algn="bl" rotWithShape="0"/>
                </a:effectLst>
                <a:latin typeface="Lucida Calligraphy" pitchFamily="66" charset="0"/>
              </a:rPr>
              <a:t>Xuchitlan, San Salvador. Hgo</a:t>
            </a:r>
            <a:r>
              <a:rPr lang="es-MX" sz="1900" dirty="0">
                <a:solidFill>
                  <a:schemeClr val="bg1"/>
                </a:solidFill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112335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196</TotalTime>
  <Words>58</Words>
  <Application>Microsoft Office PowerPoint</Application>
  <PresentationFormat>Doble carta (432 x 279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Ángulos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YOREM</dc:creator>
  <cp:lastModifiedBy>YOREM</cp:lastModifiedBy>
  <cp:revision>15</cp:revision>
  <dcterms:created xsi:type="dcterms:W3CDTF">2014-01-20T14:21:56Z</dcterms:created>
  <dcterms:modified xsi:type="dcterms:W3CDTF">2014-01-20T19:42:16Z</dcterms:modified>
</cp:coreProperties>
</file>