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02B3-DD5E-4E6F-BCEA-99CFB36E3571}" type="datetimeFigureOut">
              <a:rPr lang="es-MX" smtClean="0"/>
              <a:t>21/01/2014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E60C-1D6F-4030-B1D2-C69CC0026D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9020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02B3-DD5E-4E6F-BCEA-99CFB36E3571}" type="datetimeFigureOut">
              <a:rPr lang="es-MX" smtClean="0"/>
              <a:t>21/01/2014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E60C-1D6F-4030-B1D2-C69CC0026D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8626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02B3-DD5E-4E6F-BCEA-99CFB36E3571}" type="datetimeFigureOut">
              <a:rPr lang="es-MX" smtClean="0"/>
              <a:t>21/01/2014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E60C-1D6F-4030-B1D2-C69CC0026D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419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02B3-DD5E-4E6F-BCEA-99CFB36E3571}" type="datetimeFigureOut">
              <a:rPr lang="es-MX" smtClean="0"/>
              <a:t>21/01/2014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E60C-1D6F-4030-B1D2-C69CC0026D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8298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02B3-DD5E-4E6F-BCEA-99CFB36E3571}" type="datetimeFigureOut">
              <a:rPr lang="es-MX" smtClean="0"/>
              <a:t>21/01/2014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E60C-1D6F-4030-B1D2-C69CC0026D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8539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02B3-DD5E-4E6F-BCEA-99CFB36E3571}" type="datetimeFigureOut">
              <a:rPr lang="es-MX" smtClean="0"/>
              <a:t>21/01/2014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E60C-1D6F-4030-B1D2-C69CC0026D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9592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02B3-DD5E-4E6F-BCEA-99CFB36E3571}" type="datetimeFigureOut">
              <a:rPr lang="es-MX" smtClean="0"/>
              <a:t>21/01/2014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E60C-1D6F-4030-B1D2-C69CC0026D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3901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02B3-DD5E-4E6F-BCEA-99CFB36E3571}" type="datetimeFigureOut">
              <a:rPr lang="es-MX" smtClean="0"/>
              <a:t>21/01/2014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E60C-1D6F-4030-B1D2-C69CC0026D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1067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02B3-DD5E-4E6F-BCEA-99CFB36E3571}" type="datetimeFigureOut">
              <a:rPr lang="es-MX" smtClean="0"/>
              <a:t>21/01/2014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E60C-1D6F-4030-B1D2-C69CC0026D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3931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02B3-DD5E-4E6F-BCEA-99CFB36E3571}" type="datetimeFigureOut">
              <a:rPr lang="es-MX" smtClean="0"/>
              <a:t>21/01/2014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E60C-1D6F-4030-B1D2-C69CC0026D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631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02B3-DD5E-4E6F-BCEA-99CFB36E3571}" type="datetimeFigureOut">
              <a:rPr lang="es-MX" smtClean="0"/>
              <a:t>21/01/2014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E60C-1D6F-4030-B1D2-C69CC0026D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6915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602B3-DD5E-4E6F-BCEA-99CFB36E3571}" type="datetimeFigureOut">
              <a:rPr lang="es-MX" smtClean="0"/>
              <a:t>21/01/2014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AE60C-1D6F-4030-B1D2-C69CC0026D8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125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00"/>
            <a:ext cx="12192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38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00"/>
            <a:ext cx="12192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78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00"/>
            <a:ext cx="12192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24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00"/>
            <a:ext cx="12192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10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00"/>
            <a:ext cx="12192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1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00"/>
            <a:ext cx="12192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93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00"/>
            <a:ext cx="12192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00"/>
            <a:ext cx="12192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792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COMPAQ</dc:creator>
  <cp:lastModifiedBy>COMPAQ</cp:lastModifiedBy>
  <cp:revision>2</cp:revision>
  <dcterms:created xsi:type="dcterms:W3CDTF">2014-01-21T17:07:08Z</dcterms:created>
  <dcterms:modified xsi:type="dcterms:W3CDTF">2014-01-21T17:09:05Z</dcterms:modified>
</cp:coreProperties>
</file>