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860" y="-17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81C852B-FC20-400C-9970-23913623BD83}" type="doc">
      <dgm:prSet loTypeId="urn:microsoft.com/office/officeart/2005/8/layout/hierarchy2" loCatId="hierarchy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es-MX"/>
        </a:p>
      </dgm:t>
    </dgm:pt>
    <dgm:pt modelId="{1A1C6005-D93A-4F59-9D06-F4F848819F75}">
      <dgm:prSet phldrT="[Texto]"/>
      <dgm:spPr/>
      <dgm:t>
        <a:bodyPr/>
        <a:lstStyle/>
        <a:p>
          <a:r>
            <a:rPr lang="es-MX" b="1" dirty="0" smtClean="0"/>
            <a:t>Software educativo: su potencialidad e impacto en los procesos de enseñanza y aprendizaje ¿aliado o adversario del profesor?</a:t>
          </a:r>
          <a:endParaRPr lang="es-MX" b="1" dirty="0"/>
        </a:p>
      </dgm:t>
    </dgm:pt>
    <dgm:pt modelId="{CCA339EE-8B73-4871-86AD-3E1DAD636C63}" type="parTrans" cxnId="{BCAC0097-C352-47A0-81C5-E4C87664FBB7}">
      <dgm:prSet/>
      <dgm:spPr/>
      <dgm:t>
        <a:bodyPr/>
        <a:lstStyle/>
        <a:p>
          <a:endParaRPr lang="es-MX"/>
        </a:p>
      </dgm:t>
    </dgm:pt>
    <dgm:pt modelId="{77D753FF-CE95-48D7-BFCE-704AF4AE7F8D}" type="sibTrans" cxnId="{BCAC0097-C352-47A0-81C5-E4C87664FBB7}">
      <dgm:prSet/>
      <dgm:spPr/>
      <dgm:t>
        <a:bodyPr/>
        <a:lstStyle/>
        <a:p>
          <a:endParaRPr lang="es-MX"/>
        </a:p>
      </dgm:t>
    </dgm:pt>
    <dgm:pt modelId="{5D81A49E-2B15-46C0-98F0-465DA9C0F663}">
      <dgm:prSet/>
      <dgm:spPr/>
      <dgm:t>
        <a:bodyPr/>
        <a:lstStyle/>
        <a:p>
          <a:r>
            <a:rPr lang="es-MX" dirty="0" smtClean="0"/>
            <a:t>1 Software educativo programas educativos y programas didácticos</a:t>
          </a:r>
          <a:endParaRPr lang="es-MX" dirty="0"/>
        </a:p>
      </dgm:t>
    </dgm:pt>
    <dgm:pt modelId="{F1277BE4-EB21-44D6-A659-B859DE477194}" type="parTrans" cxnId="{53B618F3-DCF9-456D-AC49-935DDA20B2F9}">
      <dgm:prSet/>
      <dgm:spPr/>
      <dgm:t>
        <a:bodyPr/>
        <a:lstStyle/>
        <a:p>
          <a:endParaRPr lang="es-MX"/>
        </a:p>
      </dgm:t>
    </dgm:pt>
    <dgm:pt modelId="{E92F840C-D22E-4F43-B59E-13A03E435809}" type="sibTrans" cxnId="{53B618F3-DCF9-456D-AC49-935DDA20B2F9}">
      <dgm:prSet/>
      <dgm:spPr/>
      <dgm:t>
        <a:bodyPr/>
        <a:lstStyle/>
        <a:p>
          <a:endParaRPr lang="es-MX"/>
        </a:p>
      </dgm:t>
    </dgm:pt>
    <dgm:pt modelId="{BE503B25-A132-4B54-8AAD-743A58AC73C4}">
      <dgm:prSet/>
      <dgm:spPr/>
      <dgm:t>
        <a:bodyPr/>
        <a:lstStyle/>
        <a:p>
          <a:r>
            <a:rPr lang="es-MX" dirty="0" smtClean="0"/>
            <a:t>2 Perfil didáctico y técnico del software educativo</a:t>
          </a:r>
          <a:endParaRPr lang="es-MX" dirty="0"/>
        </a:p>
      </dgm:t>
    </dgm:pt>
    <dgm:pt modelId="{A98937B4-D283-4AAF-AFAD-259C7B0C7A6F}" type="parTrans" cxnId="{A2F378BE-3D6E-45DE-8DEF-388F0D98782A}">
      <dgm:prSet/>
      <dgm:spPr/>
      <dgm:t>
        <a:bodyPr/>
        <a:lstStyle/>
        <a:p>
          <a:endParaRPr lang="es-MX"/>
        </a:p>
      </dgm:t>
    </dgm:pt>
    <dgm:pt modelId="{AE4E3A58-ADA7-4575-847B-17C9F5079D3F}" type="sibTrans" cxnId="{A2F378BE-3D6E-45DE-8DEF-388F0D98782A}">
      <dgm:prSet/>
      <dgm:spPr/>
      <dgm:t>
        <a:bodyPr/>
        <a:lstStyle/>
        <a:p>
          <a:endParaRPr lang="es-MX"/>
        </a:p>
      </dgm:t>
    </dgm:pt>
    <dgm:pt modelId="{762F9113-00AA-4746-88F1-BA19D35F9F95}">
      <dgm:prSet/>
      <dgm:spPr/>
      <dgm:t>
        <a:bodyPr/>
        <a:lstStyle/>
        <a:p>
          <a:r>
            <a:rPr lang="es-MX" dirty="0" smtClean="0"/>
            <a:t>3 Diversidad de software educativo para fortalecer los procesos de enseñanza y aprendizaje</a:t>
          </a:r>
        </a:p>
        <a:p>
          <a:r>
            <a:rPr lang="es-MX" dirty="0" smtClean="0"/>
            <a:t> </a:t>
          </a:r>
          <a:endParaRPr lang="es-MX" dirty="0"/>
        </a:p>
      </dgm:t>
    </dgm:pt>
    <dgm:pt modelId="{9868C98D-5C85-4C1B-A36B-B38C419A6D45}" type="parTrans" cxnId="{E3C3F72D-C9CA-4450-B980-3AC806CE0626}">
      <dgm:prSet/>
      <dgm:spPr/>
      <dgm:t>
        <a:bodyPr/>
        <a:lstStyle/>
        <a:p>
          <a:endParaRPr lang="es-MX"/>
        </a:p>
      </dgm:t>
    </dgm:pt>
    <dgm:pt modelId="{DD92D590-1313-46BE-8DA2-E1A1DFA92B26}" type="sibTrans" cxnId="{E3C3F72D-C9CA-4450-B980-3AC806CE0626}">
      <dgm:prSet/>
      <dgm:spPr/>
      <dgm:t>
        <a:bodyPr/>
        <a:lstStyle/>
        <a:p>
          <a:endParaRPr lang="es-MX"/>
        </a:p>
      </dgm:t>
    </dgm:pt>
    <dgm:pt modelId="{1B47ADE3-1982-48F1-B359-3AAC66AF1524}">
      <dgm:prSet/>
      <dgm:spPr/>
      <dgm:t>
        <a:bodyPr/>
        <a:lstStyle/>
        <a:p>
          <a:r>
            <a:rPr lang="es-MX" dirty="0" smtClean="0"/>
            <a:t>Programas creados con una finalidad educativa en especifico, para lo que existen diversos criterios de clasificación. </a:t>
          </a:r>
          <a:endParaRPr lang="es-MX" dirty="0"/>
        </a:p>
      </dgm:t>
    </dgm:pt>
    <dgm:pt modelId="{77DEDC77-BD5F-4B47-B592-D1D07C0BBF81}" type="parTrans" cxnId="{56ED944E-5F47-4631-9CE3-B70F3CA1759E}">
      <dgm:prSet/>
      <dgm:spPr/>
      <dgm:t>
        <a:bodyPr/>
        <a:lstStyle/>
        <a:p>
          <a:endParaRPr lang="es-MX"/>
        </a:p>
      </dgm:t>
    </dgm:pt>
    <dgm:pt modelId="{BB48CE29-AFA7-41EF-89CE-1DE7A83E4B83}" type="sibTrans" cxnId="{56ED944E-5F47-4631-9CE3-B70F3CA1759E}">
      <dgm:prSet/>
      <dgm:spPr/>
      <dgm:t>
        <a:bodyPr/>
        <a:lstStyle/>
        <a:p>
          <a:endParaRPr lang="es-MX"/>
        </a:p>
      </dgm:t>
    </dgm:pt>
    <dgm:pt modelId="{381D5122-5A1A-4818-ACF3-B074796BFC1A}">
      <dgm:prSet/>
      <dgm:spPr/>
      <dgm:t>
        <a:bodyPr/>
        <a:lstStyle/>
        <a:p>
          <a:r>
            <a:rPr lang="es-MX" dirty="0" smtClean="0"/>
            <a:t>Se han creado  software con la finalidad de facilitar el proceso de enseñanza aprendizaje, mejorando con el avance de las tecnologías los mismos. </a:t>
          </a:r>
          <a:endParaRPr lang="es-MX" dirty="0"/>
        </a:p>
      </dgm:t>
    </dgm:pt>
    <dgm:pt modelId="{B0F3057D-08C7-4CD1-B07C-776751064A6B}" type="parTrans" cxnId="{DB2C2041-48C6-421B-B2FD-3AB9049707FE}">
      <dgm:prSet/>
      <dgm:spPr/>
      <dgm:t>
        <a:bodyPr/>
        <a:lstStyle/>
        <a:p>
          <a:endParaRPr lang="es-MX"/>
        </a:p>
      </dgm:t>
    </dgm:pt>
    <dgm:pt modelId="{19F53AA2-E174-44C8-BF71-FE05FA084B95}" type="sibTrans" cxnId="{DB2C2041-48C6-421B-B2FD-3AB9049707FE}">
      <dgm:prSet/>
      <dgm:spPr/>
      <dgm:t>
        <a:bodyPr/>
        <a:lstStyle/>
        <a:p>
          <a:endParaRPr lang="es-MX"/>
        </a:p>
      </dgm:t>
    </dgm:pt>
    <dgm:pt modelId="{A8EBC12C-13A1-47CC-8534-CA8D9E2ED4B2}">
      <dgm:prSet/>
      <dgm:spPr/>
      <dgm:t>
        <a:bodyPr/>
        <a:lstStyle/>
        <a:p>
          <a:r>
            <a:rPr lang="es-MX" dirty="0" smtClean="0"/>
            <a:t>Busca generar un entorno de trabajo para el aprendizaje de los alumnos básicamente interactivo con algunas características en especifico: </a:t>
          </a:r>
          <a:endParaRPr lang="es-MX" dirty="0"/>
        </a:p>
      </dgm:t>
    </dgm:pt>
    <dgm:pt modelId="{3A21A290-582B-4913-993C-A98D886CE9C6}" type="parTrans" cxnId="{31A424B7-22B0-4AAA-AF99-83488AFBE755}">
      <dgm:prSet/>
      <dgm:spPr/>
      <dgm:t>
        <a:bodyPr/>
        <a:lstStyle/>
        <a:p>
          <a:endParaRPr lang="es-MX"/>
        </a:p>
      </dgm:t>
    </dgm:pt>
    <dgm:pt modelId="{3FBC85E9-0DDE-49F9-B673-6F7CA2C9693D}" type="sibTrans" cxnId="{31A424B7-22B0-4AAA-AF99-83488AFBE755}">
      <dgm:prSet/>
      <dgm:spPr/>
      <dgm:t>
        <a:bodyPr/>
        <a:lstStyle/>
        <a:p>
          <a:endParaRPr lang="es-MX"/>
        </a:p>
      </dgm:t>
    </dgm:pt>
    <dgm:pt modelId="{7373400D-A467-4328-8969-0B6BC85812BB}">
      <dgm:prSet/>
      <dgm:spPr/>
      <dgm:t>
        <a:bodyPr/>
        <a:lstStyle/>
        <a:p>
          <a:r>
            <a:rPr lang="es-MX" dirty="0" smtClean="0"/>
            <a:t>4 Funciones específicas del Software Educativo y su impacto en los procesos de enseñanza aprendizaje. </a:t>
          </a:r>
          <a:endParaRPr lang="es-MX" dirty="0"/>
        </a:p>
      </dgm:t>
    </dgm:pt>
    <dgm:pt modelId="{418C52D1-EF11-49D5-A8C5-121D14C69C69}" type="parTrans" cxnId="{77584A15-BE36-411A-A19B-AE1E68637AE8}">
      <dgm:prSet/>
      <dgm:spPr/>
      <dgm:t>
        <a:bodyPr/>
        <a:lstStyle/>
        <a:p>
          <a:endParaRPr lang="es-MX"/>
        </a:p>
      </dgm:t>
    </dgm:pt>
    <dgm:pt modelId="{024DDC74-0E72-4C2E-B3B7-5583E8CCB05E}" type="sibTrans" cxnId="{77584A15-BE36-411A-A19B-AE1E68637AE8}">
      <dgm:prSet/>
      <dgm:spPr/>
      <dgm:t>
        <a:bodyPr/>
        <a:lstStyle/>
        <a:p>
          <a:endParaRPr lang="es-MX"/>
        </a:p>
      </dgm:t>
    </dgm:pt>
    <dgm:pt modelId="{5AEA9157-6098-4718-A61A-F1643E7A3A21}">
      <dgm:prSet/>
      <dgm:spPr/>
      <dgm:t>
        <a:bodyPr/>
        <a:lstStyle/>
        <a:p>
          <a:endParaRPr lang="es-MX"/>
        </a:p>
      </dgm:t>
    </dgm:pt>
    <dgm:pt modelId="{1B0C6BD4-E80B-45F6-A528-0553F442B976}" type="parTrans" cxnId="{08A77E3D-5CF7-43A8-98B7-18770A40D961}">
      <dgm:prSet/>
      <dgm:spPr/>
      <dgm:t>
        <a:bodyPr/>
        <a:lstStyle/>
        <a:p>
          <a:endParaRPr lang="es-MX"/>
        </a:p>
      </dgm:t>
    </dgm:pt>
    <dgm:pt modelId="{7AB38C46-86EA-4DD6-B93B-638A35C6809B}" type="sibTrans" cxnId="{08A77E3D-5CF7-43A8-98B7-18770A40D961}">
      <dgm:prSet/>
      <dgm:spPr/>
      <dgm:t>
        <a:bodyPr/>
        <a:lstStyle/>
        <a:p>
          <a:endParaRPr lang="es-MX"/>
        </a:p>
      </dgm:t>
    </dgm:pt>
    <dgm:pt modelId="{01F6D970-7129-477B-91D3-3F41C23761BE}">
      <dgm:prSet/>
      <dgm:spPr/>
      <dgm:t>
        <a:bodyPr/>
        <a:lstStyle/>
        <a:p>
          <a:r>
            <a:rPr lang="es-MX" dirty="0" smtClean="0"/>
            <a:t>El uso de materiales con finalidad didáctica.</a:t>
          </a:r>
        </a:p>
        <a:p>
          <a:r>
            <a:rPr lang="es-MX" dirty="0" smtClean="0"/>
            <a:t>Uso de la pc como soporte en el cual los alumnos desarrollan sus propias actividades</a:t>
          </a:r>
          <a:endParaRPr lang="es-MX" dirty="0"/>
        </a:p>
      </dgm:t>
    </dgm:pt>
    <dgm:pt modelId="{E70ECE8C-56F0-4E16-8D52-E31F14BCE536}" type="parTrans" cxnId="{036D0C95-0064-42AD-ABA9-20F1C673648F}">
      <dgm:prSet/>
      <dgm:spPr/>
      <dgm:t>
        <a:bodyPr/>
        <a:lstStyle/>
        <a:p>
          <a:endParaRPr lang="es-MX"/>
        </a:p>
      </dgm:t>
    </dgm:pt>
    <dgm:pt modelId="{25B7E1B6-17A4-4726-8126-14F4E1C2EF30}" type="sibTrans" cxnId="{036D0C95-0064-42AD-ABA9-20F1C673648F}">
      <dgm:prSet/>
      <dgm:spPr/>
      <dgm:t>
        <a:bodyPr/>
        <a:lstStyle/>
        <a:p>
          <a:endParaRPr lang="es-MX"/>
        </a:p>
      </dgm:t>
    </dgm:pt>
    <dgm:pt modelId="{F974426D-D2FA-46C0-B232-0253CE1634C8}">
      <dgm:prSet/>
      <dgm:spPr/>
      <dgm:t>
        <a:bodyPr/>
        <a:lstStyle/>
        <a:p>
          <a:r>
            <a:rPr lang="es-MX" dirty="0" smtClean="0"/>
            <a:t>Dan respuesta inmediata a las acciones de los alumnos permitiendo el dialogo e intercambio de ideas.</a:t>
          </a:r>
        </a:p>
        <a:p>
          <a:r>
            <a:rPr lang="es-MX" dirty="0" smtClean="0"/>
            <a:t>Para la personalización del trabajo.</a:t>
          </a:r>
          <a:endParaRPr lang="es-MX" dirty="0"/>
        </a:p>
      </dgm:t>
    </dgm:pt>
    <dgm:pt modelId="{701BBE6F-FA86-4429-A055-3FC27C2879D1}" type="parTrans" cxnId="{8E61AC11-78D8-4CE9-9B06-94258E59A487}">
      <dgm:prSet/>
      <dgm:spPr/>
      <dgm:t>
        <a:bodyPr/>
        <a:lstStyle/>
        <a:p>
          <a:endParaRPr lang="es-MX"/>
        </a:p>
      </dgm:t>
    </dgm:pt>
    <dgm:pt modelId="{04B8701C-6040-4F76-AED7-1A0FD6CB7088}" type="sibTrans" cxnId="{8E61AC11-78D8-4CE9-9B06-94258E59A487}">
      <dgm:prSet/>
      <dgm:spPr/>
      <dgm:t>
        <a:bodyPr/>
        <a:lstStyle/>
        <a:p>
          <a:endParaRPr lang="es-MX"/>
        </a:p>
      </dgm:t>
    </dgm:pt>
    <dgm:pt modelId="{FF79A08D-E0DD-437D-A604-03DB18B51977}">
      <dgm:prSet/>
      <dgm:spPr/>
      <dgm:t>
        <a:bodyPr/>
        <a:lstStyle/>
        <a:p>
          <a:r>
            <a:rPr lang="es-MX" dirty="0" smtClean="0"/>
            <a:t>Busca facilitar el trabajo al momento de usar los programas, aunque sin dejar de lado que es necesario conocer las reglas del funcionamiento.</a:t>
          </a:r>
          <a:endParaRPr lang="es-MX" dirty="0"/>
        </a:p>
      </dgm:t>
    </dgm:pt>
    <dgm:pt modelId="{5660FA16-F16A-455C-9DB7-4DF9D8E82D85}" type="parTrans" cxnId="{5223EF16-6FBF-449C-8F3C-A7E3A7089743}">
      <dgm:prSet/>
      <dgm:spPr/>
      <dgm:t>
        <a:bodyPr/>
        <a:lstStyle/>
        <a:p>
          <a:endParaRPr lang="es-MX"/>
        </a:p>
      </dgm:t>
    </dgm:pt>
    <dgm:pt modelId="{C4504AE1-2634-496C-A750-0B4BED0F7E2A}" type="sibTrans" cxnId="{5223EF16-6FBF-449C-8F3C-A7E3A7089743}">
      <dgm:prSet/>
      <dgm:spPr/>
      <dgm:t>
        <a:bodyPr/>
        <a:lstStyle/>
        <a:p>
          <a:endParaRPr lang="es-MX"/>
        </a:p>
      </dgm:t>
    </dgm:pt>
    <dgm:pt modelId="{96F6D811-CFF7-43DF-9928-9C9131C6DD5E}">
      <dgm:prSet/>
      <dgm:spPr/>
      <dgm:t>
        <a:bodyPr/>
        <a:lstStyle/>
        <a:p>
          <a:r>
            <a:rPr lang="es-MX" dirty="0" smtClean="0"/>
            <a:t>1.- errores de los estudiantes que deben ser evaluados a través de actividades secuenciadas.</a:t>
          </a:r>
        </a:p>
        <a:p>
          <a:r>
            <a:rPr lang="es-MX" dirty="0" smtClean="0"/>
            <a:t>2.- Modificar los contenidos del software siempre y cuando exista la posibilidad</a:t>
          </a:r>
        </a:p>
        <a:p>
          <a:r>
            <a:rPr lang="es-MX" dirty="0" smtClean="0"/>
            <a:t>  </a:t>
          </a:r>
          <a:endParaRPr lang="es-MX" dirty="0"/>
        </a:p>
      </dgm:t>
    </dgm:pt>
    <dgm:pt modelId="{33020418-2C5F-4FF4-A7BE-2DE74C99CA8B}" type="parTrans" cxnId="{F56B0629-4D5C-4F56-8AC9-7EA50B2E2172}">
      <dgm:prSet/>
      <dgm:spPr/>
      <dgm:t>
        <a:bodyPr/>
        <a:lstStyle/>
        <a:p>
          <a:endParaRPr lang="es-MX"/>
        </a:p>
      </dgm:t>
    </dgm:pt>
    <dgm:pt modelId="{788475EB-251A-404F-840B-FDC3D203329C}" type="sibTrans" cxnId="{F56B0629-4D5C-4F56-8AC9-7EA50B2E2172}">
      <dgm:prSet/>
      <dgm:spPr/>
      <dgm:t>
        <a:bodyPr/>
        <a:lstStyle/>
        <a:p>
          <a:endParaRPr lang="es-MX"/>
        </a:p>
      </dgm:t>
    </dgm:pt>
    <dgm:pt modelId="{92384C25-8ED0-4DA8-9DD6-25E4F281DA8D}">
      <dgm:prSet/>
      <dgm:spPr/>
      <dgm:t>
        <a:bodyPr/>
        <a:lstStyle/>
        <a:p>
          <a:r>
            <a:rPr lang="es-MX" dirty="0" smtClean="0"/>
            <a:t>Existen programas tutoriales  generando la </a:t>
          </a:r>
          <a:r>
            <a:rPr lang="es-MX" dirty="0" err="1" smtClean="0"/>
            <a:t>guia</a:t>
          </a:r>
          <a:r>
            <a:rPr lang="es-MX" dirty="0" smtClean="0"/>
            <a:t> del aprendizaje generando practicas sostenidas y rutinarias .</a:t>
          </a:r>
        </a:p>
        <a:p>
          <a:r>
            <a:rPr lang="es-MX" dirty="0" smtClean="0"/>
            <a:t> Además que se basan en modelos pedagógicos .</a:t>
          </a:r>
        </a:p>
        <a:p>
          <a:r>
            <a:rPr lang="es-MX" dirty="0" smtClean="0"/>
            <a:t>Estos sistemas de tutores </a:t>
          </a:r>
          <a:r>
            <a:rPr lang="es-MX" dirty="0" err="1" smtClean="0"/>
            <a:t>estan</a:t>
          </a:r>
          <a:r>
            <a:rPr lang="es-MX" dirty="0" smtClean="0"/>
            <a:t> basados en las teorías cognitivas del aprendizaje</a:t>
          </a:r>
        </a:p>
        <a:p>
          <a:r>
            <a:rPr lang="es-MX" dirty="0" smtClean="0"/>
            <a:t> </a:t>
          </a:r>
        </a:p>
        <a:p>
          <a:r>
            <a:rPr lang="es-MX" dirty="0" smtClean="0"/>
            <a:t> </a:t>
          </a:r>
          <a:endParaRPr lang="es-MX" dirty="0"/>
        </a:p>
      </dgm:t>
    </dgm:pt>
    <dgm:pt modelId="{49E833CE-A20E-4F41-8432-C39A859934FB}" type="parTrans" cxnId="{8C8C95C2-8063-4D90-984A-2FFFF00F0310}">
      <dgm:prSet/>
      <dgm:spPr/>
      <dgm:t>
        <a:bodyPr/>
        <a:lstStyle/>
        <a:p>
          <a:endParaRPr lang="es-MX"/>
        </a:p>
      </dgm:t>
    </dgm:pt>
    <dgm:pt modelId="{90C8A121-9067-43B8-BCCA-847CB3D30455}" type="sibTrans" cxnId="{8C8C95C2-8063-4D90-984A-2FFFF00F0310}">
      <dgm:prSet/>
      <dgm:spPr/>
      <dgm:t>
        <a:bodyPr/>
        <a:lstStyle/>
        <a:p>
          <a:endParaRPr lang="es-MX"/>
        </a:p>
      </dgm:t>
    </dgm:pt>
    <dgm:pt modelId="{97F30597-77F9-45BC-BC33-527B8C25E600}" type="pres">
      <dgm:prSet presAssocID="{B81C852B-FC20-400C-9970-23913623BD83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F48D4A08-85B1-41A6-B06E-AFD837EBD245}" type="pres">
      <dgm:prSet presAssocID="{1A1C6005-D93A-4F59-9D06-F4F848819F75}" presName="root1" presStyleCnt="0"/>
      <dgm:spPr/>
    </dgm:pt>
    <dgm:pt modelId="{6CB2B2BC-42C3-411B-92EF-9A510EB29AA2}" type="pres">
      <dgm:prSet presAssocID="{1A1C6005-D93A-4F59-9D06-F4F848819F75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BB44146A-563D-4089-B0D0-190EAF81DE79}" type="pres">
      <dgm:prSet presAssocID="{1A1C6005-D93A-4F59-9D06-F4F848819F75}" presName="level2hierChild" presStyleCnt="0"/>
      <dgm:spPr/>
    </dgm:pt>
    <dgm:pt modelId="{DCE3C962-9F25-4B1E-8EF5-4C5593965A3B}" type="pres">
      <dgm:prSet presAssocID="{418C52D1-EF11-49D5-A8C5-121D14C69C69}" presName="conn2-1" presStyleLbl="parChTrans1D2" presStyleIdx="0" presStyleCnt="4"/>
      <dgm:spPr/>
      <dgm:t>
        <a:bodyPr/>
        <a:lstStyle/>
        <a:p>
          <a:endParaRPr lang="es-MX"/>
        </a:p>
      </dgm:t>
    </dgm:pt>
    <dgm:pt modelId="{401DB93F-D6B8-49F5-AF9B-CF41DE52D498}" type="pres">
      <dgm:prSet presAssocID="{418C52D1-EF11-49D5-A8C5-121D14C69C69}" presName="connTx" presStyleLbl="parChTrans1D2" presStyleIdx="0" presStyleCnt="4"/>
      <dgm:spPr/>
      <dgm:t>
        <a:bodyPr/>
        <a:lstStyle/>
        <a:p>
          <a:endParaRPr lang="es-MX"/>
        </a:p>
      </dgm:t>
    </dgm:pt>
    <dgm:pt modelId="{83F56F60-3D64-4D37-A0BF-2F2BB0D2D193}" type="pres">
      <dgm:prSet presAssocID="{7373400D-A467-4328-8969-0B6BC85812BB}" presName="root2" presStyleCnt="0"/>
      <dgm:spPr/>
    </dgm:pt>
    <dgm:pt modelId="{AAB7ABFE-FABD-475C-A2C4-7E60A4476EFE}" type="pres">
      <dgm:prSet presAssocID="{7373400D-A467-4328-8969-0B6BC85812BB}" presName="LevelTwoTextNode" presStyleLbl="node2" presStyleIdx="0" presStyleCnt="4" custLinFactNeighborX="1753" custLinFactNeighborY="-32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08424B30-8AB6-4D12-A2CF-156053C192AA}" type="pres">
      <dgm:prSet presAssocID="{7373400D-A467-4328-8969-0B6BC85812BB}" presName="level3hierChild" presStyleCnt="0"/>
      <dgm:spPr/>
    </dgm:pt>
    <dgm:pt modelId="{E48E9C12-9354-44F3-9A1C-E7BC6339E45F}" type="pres">
      <dgm:prSet presAssocID="{1B0C6BD4-E80B-45F6-A528-0553F442B976}" presName="conn2-1" presStyleLbl="parChTrans1D3" presStyleIdx="0" presStyleCnt="4"/>
      <dgm:spPr/>
      <dgm:t>
        <a:bodyPr/>
        <a:lstStyle/>
        <a:p>
          <a:endParaRPr lang="es-MX"/>
        </a:p>
      </dgm:t>
    </dgm:pt>
    <dgm:pt modelId="{614142A5-7664-4495-B091-C08D3B3FBD95}" type="pres">
      <dgm:prSet presAssocID="{1B0C6BD4-E80B-45F6-A528-0553F442B976}" presName="connTx" presStyleLbl="parChTrans1D3" presStyleIdx="0" presStyleCnt="4"/>
      <dgm:spPr/>
      <dgm:t>
        <a:bodyPr/>
        <a:lstStyle/>
        <a:p>
          <a:endParaRPr lang="es-MX"/>
        </a:p>
      </dgm:t>
    </dgm:pt>
    <dgm:pt modelId="{BDC8E727-343C-4604-B37B-C13180E8A709}" type="pres">
      <dgm:prSet presAssocID="{5AEA9157-6098-4718-A61A-F1643E7A3A21}" presName="root2" presStyleCnt="0"/>
      <dgm:spPr/>
    </dgm:pt>
    <dgm:pt modelId="{6444D467-7ADD-425C-9361-EFA5A4A7127A}" type="pres">
      <dgm:prSet presAssocID="{5AEA9157-6098-4718-A61A-F1643E7A3A21}" presName="LevelTwoTextNode" presStyleLbl="node3" presStyleIdx="0" presStyleCnt="4" custLinFactNeighborX="-4832" custLinFactNeighborY="289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94BA6E4-E882-4218-ADEF-EDE3AE4E4757}" type="pres">
      <dgm:prSet presAssocID="{5AEA9157-6098-4718-A61A-F1643E7A3A21}" presName="level3hierChild" presStyleCnt="0"/>
      <dgm:spPr/>
    </dgm:pt>
    <dgm:pt modelId="{90F8350E-3E16-4D32-9F09-B58FB6413B1E}" type="pres">
      <dgm:prSet presAssocID="{9868C98D-5C85-4C1B-A36B-B38C419A6D45}" presName="conn2-1" presStyleLbl="parChTrans1D2" presStyleIdx="1" presStyleCnt="4"/>
      <dgm:spPr/>
      <dgm:t>
        <a:bodyPr/>
        <a:lstStyle/>
        <a:p>
          <a:endParaRPr lang="es-MX"/>
        </a:p>
      </dgm:t>
    </dgm:pt>
    <dgm:pt modelId="{CB2D569A-AB3C-48FF-8470-799E47B31F3E}" type="pres">
      <dgm:prSet presAssocID="{9868C98D-5C85-4C1B-A36B-B38C419A6D45}" presName="connTx" presStyleLbl="parChTrans1D2" presStyleIdx="1" presStyleCnt="4"/>
      <dgm:spPr/>
      <dgm:t>
        <a:bodyPr/>
        <a:lstStyle/>
        <a:p>
          <a:endParaRPr lang="es-MX"/>
        </a:p>
      </dgm:t>
    </dgm:pt>
    <dgm:pt modelId="{CC3B4C0D-49E2-43AA-B5EF-EF6252AB88D9}" type="pres">
      <dgm:prSet presAssocID="{762F9113-00AA-4746-88F1-BA19D35F9F95}" presName="root2" presStyleCnt="0"/>
      <dgm:spPr/>
    </dgm:pt>
    <dgm:pt modelId="{549BD679-7176-404F-AC89-0E41EF90AE29}" type="pres">
      <dgm:prSet presAssocID="{762F9113-00AA-4746-88F1-BA19D35F9F95}" presName="LevelTwoTextNode" presStyleLbl="node2" presStyleIdx="1" presStyleCnt="4" custScaleX="92695" custScaleY="102309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3553020-23E0-4761-BA1A-96B545ACC363}" type="pres">
      <dgm:prSet presAssocID="{762F9113-00AA-4746-88F1-BA19D35F9F95}" presName="level3hierChild" presStyleCnt="0"/>
      <dgm:spPr/>
    </dgm:pt>
    <dgm:pt modelId="{00DA8822-4664-413A-9EFF-830644D643F5}" type="pres">
      <dgm:prSet presAssocID="{77DEDC77-BD5F-4B47-B592-D1D07C0BBF81}" presName="conn2-1" presStyleLbl="parChTrans1D3" presStyleIdx="1" presStyleCnt="4"/>
      <dgm:spPr/>
      <dgm:t>
        <a:bodyPr/>
        <a:lstStyle/>
        <a:p>
          <a:endParaRPr lang="es-MX"/>
        </a:p>
      </dgm:t>
    </dgm:pt>
    <dgm:pt modelId="{230D76E9-37CA-42CE-B5FB-4FC5A3969C43}" type="pres">
      <dgm:prSet presAssocID="{77DEDC77-BD5F-4B47-B592-D1D07C0BBF81}" presName="connTx" presStyleLbl="parChTrans1D3" presStyleIdx="1" presStyleCnt="4"/>
      <dgm:spPr/>
      <dgm:t>
        <a:bodyPr/>
        <a:lstStyle/>
        <a:p>
          <a:endParaRPr lang="es-MX"/>
        </a:p>
      </dgm:t>
    </dgm:pt>
    <dgm:pt modelId="{9609D830-C2B2-4BB7-8110-4F983AC358D3}" type="pres">
      <dgm:prSet presAssocID="{1B47ADE3-1982-48F1-B359-3AAC66AF1524}" presName="root2" presStyleCnt="0"/>
      <dgm:spPr/>
    </dgm:pt>
    <dgm:pt modelId="{F4B037FD-FFEE-4610-A603-BF03E7DB8B6F}" type="pres">
      <dgm:prSet presAssocID="{1B47ADE3-1982-48F1-B359-3AAC66AF1524}" presName="LevelTwoTextNode" presStyleLbl="node3" presStyleIdx="1" presStyleCnt="4" custLinFactNeighborX="2990" custLinFactNeighborY="124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734A4E40-2661-437F-BADC-93B629692210}" type="pres">
      <dgm:prSet presAssocID="{1B47ADE3-1982-48F1-B359-3AAC66AF1524}" presName="level3hierChild" presStyleCnt="0"/>
      <dgm:spPr/>
    </dgm:pt>
    <dgm:pt modelId="{4FF7082C-CDBA-4898-A1B0-16446D332727}" type="pres">
      <dgm:prSet presAssocID="{33020418-2C5F-4FF4-A7BE-2DE74C99CA8B}" presName="conn2-1" presStyleLbl="parChTrans1D4" presStyleIdx="0" presStyleCnt="5"/>
      <dgm:spPr/>
      <dgm:t>
        <a:bodyPr/>
        <a:lstStyle/>
        <a:p>
          <a:endParaRPr lang="es-MX"/>
        </a:p>
      </dgm:t>
    </dgm:pt>
    <dgm:pt modelId="{C40156D8-26A1-4687-B64F-75C2CEFE71A5}" type="pres">
      <dgm:prSet presAssocID="{33020418-2C5F-4FF4-A7BE-2DE74C99CA8B}" presName="connTx" presStyleLbl="parChTrans1D4" presStyleIdx="0" presStyleCnt="5"/>
      <dgm:spPr/>
      <dgm:t>
        <a:bodyPr/>
        <a:lstStyle/>
        <a:p>
          <a:endParaRPr lang="es-MX"/>
        </a:p>
      </dgm:t>
    </dgm:pt>
    <dgm:pt modelId="{CA68D331-A302-4B69-9625-4BA2EE480D53}" type="pres">
      <dgm:prSet presAssocID="{96F6D811-CFF7-43DF-9928-9C9131C6DD5E}" presName="root2" presStyleCnt="0"/>
      <dgm:spPr/>
    </dgm:pt>
    <dgm:pt modelId="{E1B60893-085E-4EB0-9AA7-E4BE286AD5D8}" type="pres">
      <dgm:prSet presAssocID="{96F6D811-CFF7-43DF-9928-9C9131C6DD5E}" presName="LevelTwoTextNode" presStyleLbl="node4" presStyleIdx="0" presStyleCnt="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12066BD-C085-4639-8DFE-31A5A0357C8F}" type="pres">
      <dgm:prSet presAssocID="{96F6D811-CFF7-43DF-9928-9C9131C6DD5E}" presName="level3hierChild" presStyleCnt="0"/>
      <dgm:spPr/>
    </dgm:pt>
    <dgm:pt modelId="{9AAE7B00-F228-4832-ABF6-48C91E6C6466}" type="pres">
      <dgm:prSet presAssocID="{49E833CE-A20E-4F41-8432-C39A859934FB}" presName="conn2-1" presStyleLbl="parChTrans1D4" presStyleIdx="1" presStyleCnt="5"/>
      <dgm:spPr/>
      <dgm:t>
        <a:bodyPr/>
        <a:lstStyle/>
        <a:p>
          <a:endParaRPr lang="es-MX"/>
        </a:p>
      </dgm:t>
    </dgm:pt>
    <dgm:pt modelId="{30E95B45-5011-4034-95D2-47532573855C}" type="pres">
      <dgm:prSet presAssocID="{49E833CE-A20E-4F41-8432-C39A859934FB}" presName="connTx" presStyleLbl="parChTrans1D4" presStyleIdx="1" presStyleCnt="5"/>
      <dgm:spPr/>
      <dgm:t>
        <a:bodyPr/>
        <a:lstStyle/>
        <a:p>
          <a:endParaRPr lang="es-MX"/>
        </a:p>
      </dgm:t>
    </dgm:pt>
    <dgm:pt modelId="{2A228B8E-37D2-4BA7-8B83-95F20D9B8E0A}" type="pres">
      <dgm:prSet presAssocID="{92384C25-8ED0-4DA8-9DD6-25E4F281DA8D}" presName="root2" presStyleCnt="0"/>
      <dgm:spPr/>
    </dgm:pt>
    <dgm:pt modelId="{7A99FC33-BBD3-4952-8E94-55077C37F9CB}" type="pres">
      <dgm:prSet presAssocID="{92384C25-8ED0-4DA8-9DD6-25E4F281DA8D}" presName="LevelTwoTextNode" presStyleLbl="node4" presStyleIdx="1" presStyleCnt="5" custScaleY="99126" custLinFactNeighborX="51491" custLinFactNeighborY="1176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75E9BD7E-2F53-42E1-9556-6F48EDD2D455}" type="pres">
      <dgm:prSet presAssocID="{92384C25-8ED0-4DA8-9DD6-25E4F281DA8D}" presName="level3hierChild" presStyleCnt="0"/>
      <dgm:spPr/>
    </dgm:pt>
    <dgm:pt modelId="{C4C5D837-6A2A-4A2D-851F-4D9ABBD47A37}" type="pres">
      <dgm:prSet presAssocID="{F1277BE4-EB21-44D6-A659-B859DE477194}" presName="conn2-1" presStyleLbl="parChTrans1D2" presStyleIdx="2" presStyleCnt="4"/>
      <dgm:spPr/>
      <dgm:t>
        <a:bodyPr/>
        <a:lstStyle/>
        <a:p>
          <a:endParaRPr lang="es-MX"/>
        </a:p>
      </dgm:t>
    </dgm:pt>
    <dgm:pt modelId="{69BEDAC8-0A42-4D40-A4F2-CB4E89DEA081}" type="pres">
      <dgm:prSet presAssocID="{F1277BE4-EB21-44D6-A659-B859DE477194}" presName="connTx" presStyleLbl="parChTrans1D2" presStyleIdx="2" presStyleCnt="4"/>
      <dgm:spPr/>
      <dgm:t>
        <a:bodyPr/>
        <a:lstStyle/>
        <a:p>
          <a:endParaRPr lang="es-MX"/>
        </a:p>
      </dgm:t>
    </dgm:pt>
    <dgm:pt modelId="{E423A1A9-FA55-48C9-AEAF-5152D03AE758}" type="pres">
      <dgm:prSet presAssocID="{5D81A49E-2B15-46C0-98F0-465DA9C0F663}" presName="root2" presStyleCnt="0"/>
      <dgm:spPr/>
    </dgm:pt>
    <dgm:pt modelId="{18D3CBFC-99E4-4125-9D0F-91F6ADC710DE}" type="pres">
      <dgm:prSet presAssocID="{5D81A49E-2B15-46C0-98F0-465DA9C0F663}" presName="LevelTwoTextNode" presStyleLbl="node2" presStyleIdx="2" presStyleCnt="4" custLinFactNeighborX="2200" custLinFactNeighborY="-381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7ABB8787-0F06-4FC2-AEAC-E3C3D71944BA}" type="pres">
      <dgm:prSet presAssocID="{5D81A49E-2B15-46C0-98F0-465DA9C0F663}" presName="level3hierChild" presStyleCnt="0"/>
      <dgm:spPr/>
    </dgm:pt>
    <dgm:pt modelId="{0238D9FC-9F94-4F35-B95F-F38163B2FD83}" type="pres">
      <dgm:prSet presAssocID="{B0F3057D-08C7-4CD1-B07C-776751064A6B}" presName="conn2-1" presStyleLbl="parChTrans1D3" presStyleIdx="2" presStyleCnt="4"/>
      <dgm:spPr/>
      <dgm:t>
        <a:bodyPr/>
        <a:lstStyle/>
        <a:p>
          <a:endParaRPr lang="es-MX"/>
        </a:p>
      </dgm:t>
    </dgm:pt>
    <dgm:pt modelId="{75AC3332-E9B8-4B9B-A584-E3D24FC46B52}" type="pres">
      <dgm:prSet presAssocID="{B0F3057D-08C7-4CD1-B07C-776751064A6B}" presName="connTx" presStyleLbl="parChTrans1D3" presStyleIdx="2" presStyleCnt="4"/>
      <dgm:spPr/>
      <dgm:t>
        <a:bodyPr/>
        <a:lstStyle/>
        <a:p>
          <a:endParaRPr lang="es-MX"/>
        </a:p>
      </dgm:t>
    </dgm:pt>
    <dgm:pt modelId="{D8106147-32E9-4981-A8B5-328CE454FF34}" type="pres">
      <dgm:prSet presAssocID="{381D5122-5A1A-4818-ACF3-B074796BFC1A}" presName="root2" presStyleCnt="0"/>
      <dgm:spPr/>
    </dgm:pt>
    <dgm:pt modelId="{B6D1F538-65C7-4709-9592-6C100F1B6BB9}" type="pres">
      <dgm:prSet presAssocID="{381D5122-5A1A-4818-ACF3-B074796BFC1A}" presName="LevelTwoTextNode" presStyleLbl="node3" presStyleIdx="2" presStyleCnt="4" custLinFactNeighborX="-4700" custLinFactNeighborY="-639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DCDA3784-476C-41B6-BE3F-5619334D39CD}" type="pres">
      <dgm:prSet presAssocID="{381D5122-5A1A-4818-ACF3-B074796BFC1A}" presName="level3hierChild" presStyleCnt="0"/>
      <dgm:spPr/>
    </dgm:pt>
    <dgm:pt modelId="{2AD5D4BC-E5C5-4863-BB55-B801F9E3A26F}" type="pres">
      <dgm:prSet presAssocID="{A98937B4-D283-4AAF-AFAD-259C7B0C7A6F}" presName="conn2-1" presStyleLbl="parChTrans1D2" presStyleIdx="3" presStyleCnt="4"/>
      <dgm:spPr/>
      <dgm:t>
        <a:bodyPr/>
        <a:lstStyle/>
        <a:p>
          <a:endParaRPr lang="es-MX"/>
        </a:p>
      </dgm:t>
    </dgm:pt>
    <dgm:pt modelId="{26A572EE-398B-4BFA-B585-E3B9ED42A873}" type="pres">
      <dgm:prSet presAssocID="{A98937B4-D283-4AAF-AFAD-259C7B0C7A6F}" presName="connTx" presStyleLbl="parChTrans1D2" presStyleIdx="3" presStyleCnt="4"/>
      <dgm:spPr/>
      <dgm:t>
        <a:bodyPr/>
        <a:lstStyle/>
        <a:p>
          <a:endParaRPr lang="es-MX"/>
        </a:p>
      </dgm:t>
    </dgm:pt>
    <dgm:pt modelId="{D5441A03-88A8-4347-8FBC-900362066E07}" type="pres">
      <dgm:prSet presAssocID="{BE503B25-A132-4B54-8AAD-743A58AC73C4}" presName="root2" presStyleCnt="0"/>
      <dgm:spPr/>
    </dgm:pt>
    <dgm:pt modelId="{793B11A5-2EA3-4C76-8F27-6A8F2B4DACA2}" type="pres">
      <dgm:prSet presAssocID="{BE503B25-A132-4B54-8AAD-743A58AC73C4}" presName="LevelTwoTextNode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585A57D3-9382-4384-A795-D0BF62921952}" type="pres">
      <dgm:prSet presAssocID="{BE503B25-A132-4B54-8AAD-743A58AC73C4}" presName="level3hierChild" presStyleCnt="0"/>
      <dgm:spPr/>
    </dgm:pt>
    <dgm:pt modelId="{251523F8-E374-46F0-BFBC-F56EFD24D572}" type="pres">
      <dgm:prSet presAssocID="{3A21A290-582B-4913-993C-A98D886CE9C6}" presName="conn2-1" presStyleLbl="parChTrans1D3" presStyleIdx="3" presStyleCnt="4"/>
      <dgm:spPr/>
      <dgm:t>
        <a:bodyPr/>
        <a:lstStyle/>
        <a:p>
          <a:endParaRPr lang="es-MX"/>
        </a:p>
      </dgm:t>
    </dgm:pt>
    <dgm:pt modelId="{6716E2BD-1CA5-4D5C-92E5-53D5AF2598D7}" type="pres">
      <dgm:prSet presAssocID="{3A21A290-582B-4913-993C-A98D886CE9C6}" presName="connTx" presStyleLbl="parChTrans1D3" presStyleIdx="3" presStyleCnt="4"/>
      <dgm:spPr/>
      <dgm:t>
        <a:bodyPr/>
        <a:lstStyle/>
        <a:p>
          <a:endParaRPr lang="es-MX"/>
        </a:p>
      </dgm:t>
    </dgm:pt>
    <dgm:pt modelId="{AECDFBAC-7A45-4452-8D72-36DF8F48706B}" type="pres">
      <dgm:prSet presAssocID="{A8EBC12C-13A1-47CC-8534-CA8D9E2ED4B2}" presName="root2" presStyleCnt="0"/>
      <dgm:spPr/>
    </dgm:pt>
    <dgm:pt modelId="{4D00693D-8A03-49BC-9E3D-A53B9DF164B4}" type="pres">
      <dgm:prSet presAssocID="{A8EBC12C-13A1-47CC-8534-CA8D9E2ED4B2}" presName="LevelTwoTextNode" presStyleLbl="node3" presStyleIdx="3" presStyleCnt="4" custLinFactNeighborX="-4625" custLinFactNeighborY="69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D992570-929B-4937-9038-F4DE4C3EC160}" type="pres">
      <dgm:prSet presAssocID="{A8EBC12C-13A1-47CC-8534-CA8D9E2ED4B2}" presName="level3hierChild" presStyleCnt="0"/>
      <dgm:spPr/>
    </dgm:pt>
    <dgm:pt modelId="{D0A1E002-E1D4-4243-BC76-0B4C501F245E}" type="pres">
      <dgm:prSet presAssocID="{E70ECE8C-56F0-4E16-8D52-E31F14BCE536}" presName="conn2-1" presStyleLbl="parChTrans1D4" presStyleIdx="2" presStyleCnt="5"/>
      <dgm:spPr/>
      <dgm:t>
        <a:bodyPr/>
        <a:lstStyle/>
        <a:p>
          <a:endParaRPr lang="es-MX"/>
        </a:p>
      </dgm:t>
    </dgm:pt>
    <dgm:pt modelId="{09C5A4E4-7C94-4A7F-B804-5BD2C383462E}" type="pres">
      <dgm:prSet presAssocID="{E70ECE8C-56F0-4E16-8D52-E31F14BCE536}" presName="connTx" presStyleLbl="parChTrans1D4" presStyleIdx="2" presStyleCnt="5"/>
      <dgm:spPr/>
      <dgm:t>
        <a:bodyPr/>
        <a:lstStyle/>
        <a:p>
          <a:endParaRPr lang="es-MX"/>
        </a:p>
      </dgm:t>
    </dgm:pt>
    <dgm:pt modelId="{A1B0A7E1-6D60-4CA6-B91B-4A17062D934B}" type="pres">
      <dgm:prSet presAssocID="{01F6D970-7129-477B-91D3-3F41C23761BE}" presName="root2" presStyleCnt="0"/>
      <dgm:spPr/>
    </dgm:pt>
    <dgm:pt modelId="{434BCBD5-B419-49F1-8376-F8CD8119D919}" type="pres">
      <dgm:prSet presAssocID="{01F6D970-7129-477B-91D3-3F41C23761BE}" presName="LevelTwoTextNode" presStyleLbl="node4" presStyleIdx="2" presStyleCnt="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7E4CB30-D6CD-4AB4-92DF-57A6D8A0CF2C}" type="pres">
      <dgm:prSet presAssocID="{01F6D970-7129-477B-91D3-3F41C23761BE}" presName="level3hierChild" presStyleCnt="0"/>
      <dgm:spPr/>
    </dgm:pt>
    <dgm:pt modelId="{AFD7444E-A26B-4190-9769-252BA6AFA450}" type="pres">
      <dgm:prSet presAssocID="{701BBE6F-FA86-4429-A055-3FC27C2879D1}" presName="conn2-1" presStyleLbl="parChTrans1D4" presStyleIdx="3" presStyleCnt="5"/>
      <dgm:spPr/>
      <dgm:t>
        <a:bodyPr/>
        <a:lstStyle/>
        <a:p>
          <a:endParaRPr lang="es-MX"/>
        </a:p>
      </dgm:t>
    </dgm:pt>
    <dgm:pt modelId="{00144668-42A2-4293-9D2A-9DECD1D9C50B}" type="pres">
      <dgm:prSet presAssocID="{701BBE6F-FA86-4429-A055-3FC27C2879D1}" presName="connTx" presStyleLbl="parChTrans1D4" presStyleIdx="3" presStyleCnt="5"/>
      <dgm:spPr/>
      <dgm:t>
        <a:bodyPr/>
        <a:lstStyle/>
        <a:p>
          <a:endParaRPr lang="es-MX"/>
        </a:p>
      </dgm:t>
    </dgm:pt>
    <dgm:pt modelId="{C4431491-4DA1-4942-B409-9C642A25C42C}" type="pres">
      <dgm:prSet presAssocID="{F974426D-D2FA-46C0-B232-0253CE1634C8}" presName="root2" presStyleCnt="0"/>
      <dgm:spPr/>
    </dgm:pt>
    <dgm:pt modelId="{EE517231-1535-4047-B1D6-9CE8A680ACE5}" type="pres">
      <dgm:prSet presAssocID="{F974426D-D2FA-46C0-B232-0253CE1634C8}" presName="LevelTwoTextNode" presStyleLbl="node4" presStyleIdx="3" presStyleCnt="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4DB74BF-4763-41A4-A9DF-65060890DB72}" type="pres">
      <dgm:prSet presAssocID="{F974426D-D2FA-46C0-B232-0253CE1634C8}" presName="level3hierChild" presStyleCnt="0"/>
      <dgm:spPr/>
    </dgm:pt>
    <dgm:pt modelId="{8439E0FD-6561-44B9-ACDE-361347233057}" type="pres">
      <dgm:prSet presAssocID="{5660FA16-F16A-455C-9DB7-4DF9D8E82D85}" presName="conn2-1" presStyleLbl="parChTrans1D4" presStyleIdx="4" presStyleCnt="5"/>
      <dgm:spPr/>
      <dgm:t>
        <a:bodyPr/>
        <a:lstStyle/>
        <a:p>
          <a:endParaRPr lang="es-MX"/>
        </a:p>
      </dgm:t>
    </dgm:pt>
    <dgm:pt modelId="{B43B99E9-AAB0-4AA8-9642-3AE6CD4F1071}" type="pres">
      <dgm:prSet presAssocID="{5660FA16-F16A-455C-9DB7-4DF9D8E82D85}" presName="connTx" presStyleLbl="parChTrans1D4" presStyleIdx="4" presStyleCnt="5"/>
      <dgm:spPr/>
      <dgm:t>
        <a:bodyPr/>
        <a:lstStyle/>
        <a:p>
          <a:endParaRPr lang="es-MX"/>
        </a:p>
      </dgm:t>
    </dgm:pt>
    <dgm:pt modelId="{C0452288-D7FC-4B11-B1FE-6096F0FBE2DD}" type="pres">
      <dgm:prSet presAssocID="{FF79A08D-E0DD-437D-A604-03DB18B51977}" presName="root2" presStyleCnt="0"/>
      <dgm:spPr/>
    </dgm:pt>
    <dgm:pt modelId="{F885E4A4-959C-4136-85EF-BB77F15EBD13}" type="pres">
      <dgm:prSet presAssocID="{FF79A08D-E0DD-437D-A604-03DB18B51977}" presName="LevelTwoTextNode" presStyleLbl="node4" presStyleIdx="4" presStyleCnt="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4466F84-D0B9-4FCF-B473-0B07E531F737}" type="pres">
      <dgm:prSet presAssocID="{FF79A08D-E0DD-437D-A604-03DB18B51977}" presName="level3hierChild" presStyleCnt="0"/>
      <dgm:spPr/>
    </dgm:pt>
  </dgm:ptLst>
  <dgm:cxnLst>
    <dgm:cxn modelId="{5E9550FD-35FB-4E53-966D-05AAD35062F2}" type="presOf" srcId="{381D5122-5A1A-4818-ACF3-B074796BFC1A}" destId="{B6D1F538-65C7-4709-9592-6C100F1B6BB9}" srcOrd="0" destOrd="0" presId="urn:microsoft.com/office/officeart/2005/8/layout/hierarchy2"/>
    <dgm:cxn modelId="{695FDFFB-085D-4D14-A92A-5BC67BC66566}" type="presOf" srcId="{5660FA16-F16A-455C-9DB7-4DF9D8E82D85}" destId="{8439E0FD-6561-44B9-ACDE-361347233057}" srcOrd="0" destOrd="0" presId="urn:microsoft.com/office/officeart/2005/8/layout/hierarchy2"/>
    <dgm:cxn modelId="{4124D92B-ABCD-48EC-BCF7-1B16376DD8CE}" type="presOf" srcId="{E70ECE8C-56F0-4E16-8D52-E31F14BCE536}" destId="{D0A1E002-E1D4-4243-BC76-0B4C501F245E}" srcOrd="0" destOrd="0" presId="urn:microsoft.com/office/officeart/2005/8/layout/hierarchy2"/>
    <dgm:cxn modelId="{2C87E745-6972-4132-BCA0-B8714381580B}" type="presOf" srcId="{77DEDC77-BD5F-4B47-B592-D1D07C0BBF81}" destId="{00DA8822-4664-413A-9EFF-830644D643F5}" srcOrd="0" destOrd="0" presId="urn:microsoft.com/office/officeart/2005/8/layout/hierarchy2"/>
    <dgm:cxn modelId="{769112E6-EB97-46E0-BCE0-90169028DAED}" type="presOf" srcId="{3A21A290-582B-4913-993C-A98D886CE9C6}" destId="{251523F8-E374-46F0-BFBC-F56EFD24D572}" srcOrd="0" destOrd="0" presId="urn:microsoft.com/office/officeart/2005/8/layout/hierarchy2"/>
    <dgm:cxn modelId="{4750D3E9-C1A5-48BD-9671-4FB841364A89}" type="presOf" srcId="{1B0C6BD4-E80B-45F6-A528-0553F442B976}" destId="{614142A5-7664-4495-B091-C08D3B3FBD95}" srcOrd="1" destOrd="0" presId="urn:microsoft.com/office/officeart/2005/8/layout/hierarchy2"/>
    <dgm:cxn modelId="{2FAEEB98-A688-46B0-B2B8-122B531339B8}" type="presOf" srcId="{9868C98D-5C85-4C1B-A36B-B38C419A6D45}" destId="{CB2D569A-AB3C-48FF-8470-799E47B31F3E}" srcOrd="1" destOrd="0" presId="urn:microsoft.com/office/officeart/2005/8/layout/hierarchy2"/>
    <dgm:cxn modelId="{53B618F3-DCF9-456D-AC49-935DDA20B2F9}" srcId="{1A1C6005-D93A-4F59-9D06-F4F848819F75}" destId="{5D81A49E-2B15-46C0-98F0-465DA9C0F663}" srcOrd="2" destOrd="0" parTransId="{F1277BE4-EB21-44D6-A659-B859DE477194}" sibTransId="{E92F840C-D22E-4F43-B59E-13A03E435809}"/>
    <dgm:cxn modelId="{56ED944E-5F47-4631-9CE3-B70F3CA1759E}" srcId="{762F9113-00AA-4746-88F1-BA19D35F9F95}" destId="{1B47ADE3-1982-48F1-B359-3AAC66AF1524}" srcOrd="0" destOrd="0" parTransId="{77DEDC77-BD5F-4B47-B592-D1D07C0BBF81}" sibTransId="{BB48CE29-AFA7-41EF-89CE-1DE7A83E4B83}"/>
    <dgm:cxn modelId="{E373B34C-C1F1-4755-B93D-DB2E8A537055}" type="presOf" srcId="{5D81A49E-2B15-46C0-98F0-465DA9C0F663}" destId="{18D3CBFC-99E4-4125-9D0F-91F6ADC710DE}" srcOrd="0" destOrd="0" presId="urn:microsoft.com/office/officeart/2005/8/layout/hierarchy2"/>
    <dgm:cxn modelId="{FDD9595A-975F-4D9A-A2B4-A23EE8F3C16B}" type="presOf" srcId="{1A1C6005-D93A-4F59-9D06-F4F848819F75}" destId="{6CB2B2BC-42C3-411B-92EF-9A510EB29AA2}" srcOrd="0" destOrd="0" presId="urn:microsoft.com/office/officeart/2005/8/layout/hierarchy2"/>
    <dgm:cxn modelId="{A2F378BE-3D6E-45DE-8DEF-388F0D98782A}" srcId="{1A1C6005-D93A-4F59-9D06-F4F848819F75}" destId="{BE503B25-A132-4B54-8AAD-743A58AC73C4}" srcOrd="3" destOrd="0" parTransId="{A98937B4-D283-4AAF-AFAD-259C7B0C7A6F}" sibTransId="{AE4E3A58-ADA7-4575-847B-17C9F5079D3F}"/>
    <dgm:cxn modelId="{C4CA7D06-6877-404F-BA25-B981A0C67112}" type="presOf" srcId="{B0F3057D-08C7-4CD1-B07C-776751064A6B}" destId="{0238D9FC-9F94-4F35-B95F-F38163B2FD83}" srcOrd="0" destOrd="0" presId="urn:microsoft.com/office/officeart/2005/8/layout/hierarchy2"/>
    <dgm:cxn modelId="{3114C614-69ED-4CBF-96D1-7503EF5AD752}" type="presOf" srcId="{1B47ADE3-1982-48F1-B359-3AAC66AF1524}" destId="{F4B037FD-FFEE-4610-A603-BF03E7DB8B6F}" srcOrd="0" destOrd="0" presId="urn:microsoft.com/office/officeart/2005/8/layout/hierarchy2"/>
    <dgm:cxn modelId="{8C7CD4DF-77FD-4AC9-9890-9DE7A787C8C5}" type="presOf" srcId="{49E833CE-A20E-4F41-8432-C39A859934FB}" destId="{9AAE7B00-F228-4832-ABF6-48C91E6C6466}" srcOrd="0" destOrd="0" presId="urn:microsoft.com/office/officeart/2005/8/layout/hierarchy2"/>
    <dgm:cxn modelId="{F2EEBE3F-631A-4C50-AEB6-74E50A1C3F89}" type="presOf" srcId="{7373400D-A467-4328-8969-0B6BC85812BB}" destId="{AAB7ABFE-FABD-475C-A2C4-7E60A4476EFE}" srcOrd="0" destOrd="0" presId="urn:microsoft.com/office/officeart/2005/8/layout/hierarchy2"/>
    <dgm:cxn modelId="{77584A15-BE36-411A-A19B-AE1E68637AE8}" srcId="{1A1C6005-D93A-4F59-9D06-F4F848819F75}" destId="{7373400D-A467-4328-8969-0B6BC85812BB}" srcOrd="0" destOrd="0" parTransId="{418C52D1-EF11-49D5-A8C5-121D14C69C69}" sibTransId="{024DDC74-0E72-4C2E-B3B7-5583E8CCB05E}"/>
    <dgm:cxn modelId="{A115C185-87EB-49C2-9115-471A8938B633}" type="presOf" srcId="{762F9113-00AA-4746-88F1-BA19D35F9F95}" destId="{549BD679-7176-404F-AC89-0E41EF90AE29}" srcOrd="0" destOrd="0" presId="urn:microsoft.com/office/officeart/2005/8/layout/hierarchy2"/>
    <dgm:cxn modelId="{4BB8BB4F-F007-417D-9F1D-4BE331979597}" type="presOf" srcId="{5AEA9157-6098-4718-A61A-F1643E7A3A21}" destId="{6444D467-7ADD-425C-9361-EFA5A4A7127A}" srcOrd="0" destOrd="0" presId="urn:microsoft.com/office/officeart/2005/8/layout/hierarchy2"/>
    <dgm:cxn modelId="{E3C3F72D-C9CA-4450-B980-3AC806CE0626}" srcId="{1A1C6005-D93A-4F59-9D06-F4F848819F75}" destId="{762F9113-00AA-4746-88F1-BA19D35F9F95}" srcOrd="1" destOrd="0" parTransId="{9868C98D-5C85-4C1B-A36B-B38C419A6D45}" sibTransId="{DD92D590-1313-46BE-8DA2-E1A1DFA92B26}"/>
    <dgm:cxn modelId="{08A77E3D-5CF7-43A8-98B7-18770A40D961}" srcId="{7373400D-A467-4328-8969-0B6BC85812BB}" destId="{5AEA9157-6098-4718-A61A-F1643E7A3A21}" srcOrd="0" destOrd="0" parTransId="{1B0C6BD4-E80B-45F6-A528-0553F442B976}" sibTransId="{7AB38C46-86EA-4DD6-B93B-638A35C6809B}"/>
    <dgm:cxn modelId="{94B54E87-47BE-4155-A955-79BA26F9CB89}" type="presOf" srcId="{F974426D-D2FA-46C0-B232-0253CE1634C8}" destId="{EE517231-1535-4047-B1D6-9CE8A680ACE5}" srcOrd="0" destOrd="0" presId="urn:microsoft.com/office/officeart/2005/8/layout/hierarchy2"/>
    <dgm:cxn modelId="{E4D71B68-FA92-4424-A48F-F35730804131}" type="presOf" srcId="{5660FA16-F16A-455C-9DB7-4DF9D8E82D85}" destId="{B43B99E9-AAB0-4AA8-9642-3AE6CD4F1071}" srcOrd="1" destOrd="0" presId="urn:microsoft.com/office/officeart/2005/8/layout/hierarchy2"/>
    <dgm:cxn modelId="{CC8A77A9-C0EB-4299-829A-F2D48B09B14C}" type="presOf" srcId="{33020418-2C5F-4FF4-A7BE-2DE74C99CA8B}" destId="{C40156D8-26A1-4687-B64F-75C2CEFE71A5}" srcOrd="1" destOrd="0" presId="urn:microsoft.com/office/officeart/2005/8/layout/hierarchy2"/>
    <dgm:cxn modelId="{6B4C6F3F-6E31-4F44-A3D6-266E9D17A6D2}" type="presOf" srcId="{B81C852B-FC20-400C-9970-23913623BD83}" destId="{97F30597-77F9-45BC-BC33-527B8C25E600}" srcOrd="0" destOrd="0" presId="urn:microsoft.com/office/officeart/2005/8/layout/hierarchy2"/>
    <dgm:cxn modelId="{5B4DB4FD-BF16-4542-BC7A-2CC659385EB8}" type="presOf" srcId="{3A21A290-582B-4913-993C-A98D886CE9C6}" destId="{6716E2BD-1CA5-4D5C-92E5-53D5AF2598D7}" srcOrd="1" destOrd="0" presId="urn:microsoft.com/office/officeart/2005/8/layout/hierarchy2"/>
    <dgm:cxn modelId="{DAAF8415-FE5E-49B2-9252-448C6C43DC91}" type="presOf" srcId="{77DEDC77-BD5F-4B47-B592-D1D07C0BBF81}" destId="{230D76E9-37CA-42CE-B5FB-4FC5A3969C43}" srcOrd="1" destOrd="0" presId="urn:microsoft.com/office/officeart/2005/8/layout/hierarchy2"/>
    <dgm:cxn modelId="{EB8C094A-679C-4485-B01A-06AA5F44E1AC}" type="presOf" srcId="{F1277BE4-EB21-44D6-A659-B859DE477194}" destId="{69BEDAC8-0A42-4D40-A4F2-CB4E89DEA081}" srcOrd="1" destOrd="0" presId="urn:microsoft.com/office/officeart/2005/8/layout/hierarchy2"/>
    <dgm:cxn modelId="{8C8C95C2-8063-4D90-984A-2FFFF00F0310}" srcId="{1B47ADE3-1982-48F1-B359-3AAC66AF1524}" destId="{92384C25-8ED0-4DA8-9DD6-25E4F281DA8D}" srcOrd="1" destOrd="0" parTransId="{49E833CE-A20E-4F41-8432-C39A859934FB}" sibTransId="{90C8A121-9067-43B8-BCCA-847CB3D30455}"/>
    <dgm:cxn modelId="{6DA71E79-B659-4904-8CDA-126EDBA0825F}" type="presOf" srcId="{E70ECE8C-56F0-4E16-8D52-E31F14BCE536}" destId="{09C5A4E4-7C94-4A7F-B804-5BD2C383462E}" srcOrd="1" destOrd="0" presId="urn:microsoft.com/office/officeart/2005/8/layout/hierarchy2"/>
    <dgm:cxn modelId="{8E61AC11-78D8-4CE9-9B06-94258E59A487}" srcId="{A8EBC12C-13A1-47CC-8534-CA8D9E2ED4B2}" destId="{F974426D-D2FA-46C0-B232-0253CE1634C8}" srcOrd="1" destOrd="0" parTransId="{701BBE6F-FA86-4429-A055-3FC27C2879D1}" sibTransId="{04B8701C-6040-4F76-AED7-1A0FD6CB7088}"/>
    <dgm:cxn modelId="{31A424B7-22B0-4AAA-AF99-83488AFBE755}" srcId="{BE503B25-A132-4B54-8AAD-743A58AC73C4}" destId="{A8EBC12C-13A1-47CC-8534-CA8D9E2ED4B2}" srcOrd="0" destOrd="0" parTransId="{3A21A290-582B-4913-993C-A98D886CE9C6}" sibTransId="{3FBC85E9-0DDE-49F9-B673-6F7CA2C9693D}"/>
    <dgm:cxn modelId="{378C8316-6C74-4C0F-8DD5-58DFFA8FD3DA}" type="presOf" srcId="{701BBE6F-FA86-4429-A055-3FC27C2879D1}" destId="{00144668-42A2-4293-9D2A-9DECD1D9C50B}" srcOrd="1" destOrd="0" presId="urn:microsoft.com/office/officeart/2005/8/layout/hierarchy2"/>
    <dgm:cxn modelId="{F56B0629-4D5C-4F56-8AC9-7EA50B2E2172}" srcId="{1B47ADE3-1982-48F1-B359-3AAC66AF1524}" destId="{96F6D811-CFF7-43DF-9928-9C9131C6DD5E}" srcOrd="0" destOrd="0" parTransId="{33020418-2C5F-4FF4-A7BE-2DE74C99CA8B}" sibTransId="{788475EB-251A-404F-840B-FDC3D203329C}"/>
    <dgm:cxn modelId="{E6988FC4-EADE-4A9A-9DBB-45201CF18B92}" type="presOf" srcId="{418C52D1-EF11-49D5-A8C5-121D14C69C69}" destId="{401DB93F-D6B8-49F5-AF9B-CF41DE52D498}" srcOrd="1" destOrd="0" presId="urn:microsoft.com/office/officeart/2005/8/layout/hierarchy2"/>
    <dgm:cxn modelId="{D9F2ED80-57AE-4A61-B308-EBAF538E7D08}" type="presOf" srcId="{A98937B4-D283-4AAF-AFAD-259C7B0C7A6F}" destId="{2AD5D4BC-E5C5-4863-BB55-B801F9E3A26F}" srcOrd="0" destOrd="0" presId="urn:microsoft.com/office/officeart/2005/8/layout/hierarchy2"/>
    <dgm:cxn modelId="{2DC319A8-0A7C-4919-9477-7CF49B6E5538}" type="presOf" srcId="{96F6D811-CFF7-43DF-9928-9C9131C6DD5E}" destId="{E1B60893-085E-4EB0-9AA7-E4BE286AD5D8}" srcOrd="0" destOrd="0" presId="urn:microsoft.com/office/officeart/2005/8/layout/hierarchy2"/>
    <dgm:cxn modelId="{BA35E3DC-204A-4439-A241-FCDBF60F32E6}" type="presOf" srcId="{1B0C6BD4-E80B-45F6-A528-0553F442B976}" destId="{E48E9C12-9354-44F3-9A1C-E7BC6339E45F}" srcOrd="0" destOrd="0" presId="urn:microsoft.com/office/officeart/2005/8/layout/hierarchy2"/>
    <dgm:cxn modelId="{1ABD4472-8346-4310-8584-D1CD942D72C5}" type="presOf" srcId="{B0F3057D-08C7-4CD1-B07C-776751064A6B}" destId="{75AC3332-E9B8-4B9B-A584-E3D24FC46B52}" srcOrd="1" destOrd="0" presId="urn:microsoft.com/office/officeart/2005/8/layout/hierarchy2"/>
    <dgm:cxn modelId="{46D8E81A-D0D8-49EA-9CFF-BD5035FADF2E}" type="presOf" srcId="{418C52D1-EF11-49D5-A8C5-121D14C69C69}" destId="{DCE3C962-9F25-4B1E-8EF5-4C5593965A3B}" srcOrd="0" destOrd="0" presId="urn:microsoft.com/office/officeart/2005/8/layout/hierarchy2"/>
    <dgm:cxn modelId="{EB790159-5774-4F1D-AAA3-CD60DB92D698}" type="presOf" srcId="{A98937B4-D283-4AAF-AFAD-259C7B0C7A6F}" destId="{26A572EE-398B-4BFA-B585-E3B9ED42A873}" srcOrd="1" destOrd="0" presId="urn:microsoft.com/office/officeart/2005/8/layout/hierarchy2"/>
    <dgm:cxn modelId="{BCAC0097-C352-47A0-81C5-E4C87664FBB7}" srcId="{B81C852B-FC20-400C-9970-23913623BD83}" destId="{1A1C6005-D93A-4F59-9D06-F4F848819F75}" srcOrd="0" destOrd="0" parTransId="{CCA339EE-8B73-4871-86AD-3E1DAD636C63}" sibTransId="{77D753FF-CE95-48D7-BFCE-704AF4AE7F8D}"/>
    <dgm:cxn modelId="{E8993818-5A79-4CA5-A74B-B3F79E215B8E}" type="presOf" srcId="{49E833CE-A20E-4F41-8432-C39A859934FB}" destId="{30E95B45-5011-4034-95D2-47532573855C}" srcOrd="1" destOrd="0" presId="urn:microsoft.com/office/officeart/2005/8/layout/hierarchy2"/>
    <dgm:cxn modelId="{552025D6-86B4-4FB3-ABB9-776D9D1C62EB}" type="presOf" srcId="{9868C98D-5C85-4C1B-A36B-B38C419A6D45}" destId="{90F8350E-3E16-4D32-9F09-B58FB6413B1E}" srcOrd="0" destOrd="0" presId="urn:microsoft.com/office/officeart/2005/8/layout/hierarchy2"/>
    <dgm:cxn modelId="{DF5D4B28-7FFD-4B19-BA57-A45DC1B53543}" type="presOf" srcId="{701BBE6F-FA86-4429-A055-3FC27C2879D1}" destId="{AFD7444E-A26B-4190-9769-252BA6AFA450}" srcOrd="0" destOrd="0" presId="urn:microsoft.com/office/officeart/2005/8/layout/hierarchy2"/>
    <dgm:cxn modelId="{275FC533-A54F-46E6-ADBC-F2CB65155A25}" type="presOf" srcId="{BE503B25-A132-4B54-8AAD-743A58AC73C4}" destId="{793B11A5-2EA3-4C76-8F27-6A8F2B4DACA2}" srcOrd="0" destOrd="0" presId="urn:microsoft.com/office/officeart/2005/8/layout/hierarchy2"/>
    <dgm:cxn modelId="{DB2C2041-48C6-421B-B2FD-3AB9049707FE}" srcId="{5D81A49E-2B15-46C0-98F0-465DA9C0F663}" destId="{381D5122-5A1A-4818-ACF3-B074796BFC1A}" srcOrd="0" destOrd="0" parTransId="{B0F3057D-08C7-4CD1-B07C-776751064A6B}" sibTransId="{19F53AA2-E174-44C8-BF71-FE05FA084B95}"/>
    <dgm:cxn modelId="{5223EF16-6FBF-449C-8F3C-A7E3A7089743}" srcId="{A8EBC12C-13A1-47CC-8534-CA8D9E2ED4B2}" destId="{FF79A08D-E0DD-437D-A604-03DB18B51977}" srcOrd="2" destOrd="0" parTransId="{5660FA16-F16A-455C-9DB7-4DF9D8E82D85}" sibTransId="{C4504AE1-2634-496C-A750-0B4BED0F7E2A}"/>
    <dgm:cxn modelId="{ADA85623-B1F0-4DD2-8314-CEEA372534DC}" type="presOf" srcId="{FF79A08D-E0DD-437D-A604-03DB18B51977}" destId="{F885E4A4-959C-4136-85EF-BB77F15EBD13}" srcOrd="0" destOrd="0" presId="urn:microsoft.com/office/officeart/2005/8/layout/hierarchy2"/>
    <dgm:cxn modelId="{2438CA5D-2E2E-4849-8E15-20C977F4AB03}" type="presOf" srcId="{F1277BE4-EB21-44D6-A659-B859DE477194}" destId="{C4C5D837-6A2A-4A2D-851F-4D9ABBD47A37}" srcOrd="0" destOrd="0" presId="urn:microsoft.com/office/officeart/2005/8/layout/hierarchy2"/>
    <dgm:cxn modelId="{CF054593-0B17-41C2-99CD-8EF190EDC981}" type="presOf" srcId="{33020418-2C5F-4FF4-A7BE-2DE74C99CA8B}" destId="{4FF7082C-CDBA-4898-A1B0-16446D332727}" srcOrd="0" destOrd="0" presId="urn:microsoft.com/office/officeart/2005/8/layout/hierarchy2"/>
    <dgm:cxn modelId="{24F17F37-88CA-45CC-9BDB-A06BA8C74D45}" type="presOf" srcId="{A8EBC12C-13A1-47CC-8534-CA8D9E2ED4B2}" destId="{4D00693D-8A03-49BC-9E3D-A53B9DF164B4}" srcOrd="0" destOrd="0" presId="urn:microsoft.com/office/officeart/2005/8/layout/hierarchy2"/>
    <dgm:cxn modelId="{036D0C95-0064-42AD-ABA9-20F1C673648F}" srcId="{A8EBC12C-13A1-47CC-8534-CA8D9E2ED4B2}" destId="{01F6D970-7129-477B-91D3-3F41C23761BE}" srcOrd="0" destOrd="0" parTransId="{E70ECE8C-56F0-4E16-8D52-E31F14BCE536}" sibTransId="{25B7E1B6-17A4-4726-8126-14F4E1C2EF30}"/>
    <dgm:cxn modelId="{DCEF74B0-54DF-4067-96C1-EAB2F2F8AE32}" type="presOf" srcId="{92384C25-8ED0-4DA8-9DD6-25E4F281DA8D}" destId="{7A99FC33-BBD3-4952-8E94-55077C37F9CB}" srcOrd="0" destOrd="0" presId="urn:microsoft.com/office/officeart/2005/8/layout/hierarchy2"/>
    <dgm:cxn modelId="{CE9478A5-5174-40B3-94E5-BD0B81D9B24E}" type="presOf" srcId="{01F6D970-7129-477B-91D3-3F41C23761BE}" destId="{434BCBD5-B419-49F1-8376-F8CD8119D919}" srcOrd="0" destOrd="0" presId="urn:microsoft.com/office/officeart/2005/8/layout/hierarchy2"/>
    <dgm:cxn modelId="{7D4927D4-8122-4162-AC55-9473346239C5}" type="presParOf" srcId="{97F30597-77F9-45BC-BC33-527B8C25E600}" destId="{F48D4A08-85B1-41A6-B06E-AFD837EBD245}" srcOrd="0" destOrd="0" presId="urn:microsoft.com/office/officeart/2005/8/layout/hierarchy2"/>
    <dgm:cxn modelId="{3ACA5CF0-EB67-4929-9275-12117C0D8C66}" type="presParOf" srcId="{F48D4A08-85B1-41A6-B06E-AFD837EBD245}" destId="{6CB2B2BC-42C3-411B-92EF-9A510EB29AA2}" srcOrd="0" destOrd="0" presId="urn:microsoft.com/office/officeart/2005/8/layout/hierarchy2"/>
    <dgm:cxn modelId="{FDE21F99-13AA-48D0-A11A-61755DB5953B}" type="presParOf" srcId="{F48D4A08-85B1-41A6-B06E-AFD837EBD245}" destId="{BB44146A-563D-4089-B0D0-190EAF81DE79}" srcOrd="1" destOrd="0" presId="urn:microsoft.com/office/officeart/2005/8/layout/hierarchy2"/>
    <dgm:cxn modelId="{ADD81248-B88C-4AD7-9F23-C9A59CA786DA}" type="presParOf" srcId="{BB44146A-563D-4089-B0D0-190EAF81DE79}" destId="{DCE3C962-9F25-4B1E-8EF5-4C5593965A3B}" srcOrd="0" destOrd="0" presId="urn:microsoft.com/office/officeart/2005/8/layout/hierarchy2"/>
    <dgm:cxn modelId="{94EE74C6-82A8-4183-A40F-BD9432F903A0}" type="presParOf" srcId="{DCE3C962-9F25-4B1E-8EF5-4C5593965A3B}" destId="{401DB93F-D6B8-49F5-AF9B-CF41DE52D498}" srcOrd="0" destOrd="0" presId="urn:microsoft.com/office/officeart/2005/8/layout/hierarchy2"/>
    <dgm:cxn modelId="{08DCDD95-AD28-4CD4-A070-4EE38A10790E}" type="presParOf" srcId="{BB44146A-563D-4089-B0D0-190EAF81DE79}" destId="{83F56F60-3D64-4D37-A0BF-2F2BB0D2D193}" srcOrd="1" destOrd="0" presId="urn:microsoft.com/office/officeart/2005/8/layout/hierarchy2"/>
    <dgm:cxn modelId="{10691E66-B4FA-4F7D-8AEB-BA6356530AE3}" type="presParOf" srcId="{83F56F60-3D64-4D37-A0BF-2F2BB0D2D193}" destId="{AAB7ABFE-FABD-475C-A2C4-7E60A4476EFE}" srcOrd="0" destOrd="0" presId="urn:microsoft.com/office/officeart/2005/8/layout/hierarchy2"/>
    <dgm:cxn modelId="{67AFBEEB-D2CF-46B3-A630-BA933E19DCB6}" type="presParOf" srcId="{83F56F60-3D64-4D37-A0BF-2F2BB0D2D193}" destId="{08424B30-8AB6-4D12-A2CF-156053C192AA}" srcOrd="1" destOrd="0" presId="urn:microsoft.com/office/officeart/2005/8/layout/hierarchy2"/>
    <dgm:cxn modelId="{485CDD0E-C62D-47D1-B95D-BC940582E4B8}" type="presParOf" srcId="{08424B30-8AB6-4D12-A2CF-156053C192AA}" destId="{E48E9C12-9354-44F3-9A1C-E7BC6339E45F}" srcOrd="0" destOrd="0" presId="urn:microsoft.com/office/officeart/2005/8/layout/hierarchy2"/>
    <dgm:cxn modelId="{7245B2FA-4CB2-43E1-BD8E-2A5FC90AD6DC}" type="presParOf" srcId="{E48E9C12-9354-44F3-9A1C-E7BC6339E45F}" destId="{614142A5-7664-4495-B091-C08D3B3FBD95}" srcOrd="0" destOrd="0" presId="urn:microsoft.com/office/officeart/2005/8/layout/hierarchy2"/>
    <dgm:cxn modelId="{700FC1EF-0C66-46F6-B67A-99D09AD02CC2}" type="presParOf" srcId="{08424B30-8AB6-4D12-A2CF-156053C192AA}" destId="{BDC8E727-343C-4604-B37B-C13180E8A709}" srcOrd="1" destOrd="0" presId="urn:microsoft.com/office/officeart/2005/8/layout/hierarchy2"/>
    <dgm:cxn modelId="{8E1B61D5-9201-4F35-A92A-D41A2367AEA8}" type="presParOf" srcId="{BDC8E727-343C-4604-B37B-C13180E8A709}" destId="{6444D467-7ADD-425C-9361-EFA5A4A7127A}" srcOrd="0" destOrd="0" presId="urn:microsoft.com/office/officeart/2005/8/layout/hierarchy2"/>
    <dgm:cxn modelId="{62D86785-F81D-4F76-8CCA-0689DE94942C}" type="presParOf" srcId="{BDC8E727-343C-4604-B37B-C13180E8A709}" destId="{994BA6E4-E882-4218-ADEF-EDE3AE4E4757}" srcOrd="1" destOrd="0" presId="urn:microsoft.com/office/officeart/2005/8/layout/hierarchy2"/>
    <dgm:cxn modelId="{E908F613-6661-4E9B-AAB4-684C27089103}" type="presParOf" srcId="{BB44146A-563D-4089-B0D0-190EAF81DE79}" destId="{90F8350E-3E16-4D32-9F09-B58FB6413B1E}" srcOrd="2" destOrd="0" presId="urn:microsoft.com/office/officeart/2005/8/layout/hierarchy2"/>
    <dgm:cxn modelId="{873E7D43-D0A6-4102-B6A4-8AF66C10E32F}" type="presParOf" srcId="{90F8350E-3E16-4D32-9F09-B58FB6413B1E}" destId="{CB2D569A-AB3C-48FF-8470-799E47B31F3E}" srcOrd="0" destOrd="0" presId="urn:microsoft.com/office/officeart/2005/8/layout/hierarchy2"/>
    <dgm:cxn modelId="{0191088C-7952-4F96-A9BA-1E7EEBED95E2}" type="presParOf" srcId="{BB44146A-563D-4089-B0D0-190EAF81DE79}" destId="{CC3B4C0D-49E2-43AA-B5EF-EF6252AB88D9}" srcOrd="3" destOrd="0" presId="urn:microsoft.com/office/officeart/2005/8/layout/hierarchy2"/>
    <dgm:cxn modelId="{6FFF3CB6-CC9C-4B12-8D42-56C38BDCF8E5}" type="presParOf" srcId="{CC3B4C0D-49E2-43AA-B5EF-EF6252AB88D9}" destId="{549BD679-7176-404F-AC89-0E41EF90AE29}" srcOrd="0" destOrd="0" presId="urn:microsoft.com/office/officeart/2005/8/layout/hierarchy2"/>
    <dgm:cxn modelId="{D6C0E3F8-5E76-4D80-B16F-A3B80D89C94D}" type="presParOf" srcId="{CC3B4C0D-49E2-43AA-B5EF-EF6252AB88D9}" destId="{E3553020-23E0-4761-BA1A-96B545ACC363}" srcOrd="1" destOrd="0" presId="urn:microsoft.com/office/officeart/2005/8/layout/hierarchy2"/>
    <dgm:cxn modelId="{671063FE-A048-429E-B101-B829F68D12EE}" type="presParOf" srcId="{E3553020-23E0-4761-BA1A-96B545ACC363}" destId="{00DA8822-4664-413A-9EFF-830644D643F5}" srcOrd="0" destOrd="0" presId="urn:microsoft.com/office/officeart/2005/8/layout/hierarchy2"/>
    <dgm:cxn modelId="{8080BC7B-5558-4A1B-A91A-9D143028BE17}" type="presParOf" srcId="{00DA8822-4664-413A-9EFF-830644D643F5}" destId="{230D76E9-37CA-42CE-B5FB-4FC5A3969C43}" srcOrd="0" destOrd="0" presId="urn:microsoft.com/office/officeart/2005/8/layout/hierarchy2"/>
    <dgm:cxn modelId="{2C2447EF-CAAF-4680-AF7F-3D99A7234646}" type="presParOf" srcId="{E3553020-23E0-4761-BA1A-96B545ACC363}" destId="{9609D830-C2B2-4BB7-8110-4F983AC358D3}" srcOrd="1" destOrd="0" presId="urn:microsoft.com/office/officeart/2005/8/layout/hierarchy2"/>
    <dgm:cxn modelId="{31CC9CE8-5D86-40D5-A3D8-7579D2D91DFB}" type="presParOf" srcId="{9609D830-C2B2-4BB7-8110-4F983AC358D3}" destId="{F4B037FD-FFEE-4610-A603-BF03E7DB8B6F}" srcOrd="0" destOrd="0" presId="urn:microsoft.com/office/officeart/2005/8/layout/hierarchy2"/>
    <dgm:cxn modelId="{EB886D79-59A2-43E1-9E1F-8DB023876481}" type="presParOf" srcId="{9609D830-C2B2-4BB7-8110-4F983AC358D3}" destId="{734A4E40-2661-437F-BADC-93B629692210}" srcOrd="1" destOrd="0" presId="urn:microsoft.com/office/officeart/2005/8/layout/hierarchy2"/>
    <dgm:cxn modelId="{8B3C8ABB-C958-480D-B26A-8058A5888A4A}" type="presParOf" srcId="{734A4E40-2661-437F-BADC-93B629692210}" destId="{4FF7082C-CDBA-4898-A1B0-16446D332727}" srcOrd="0" destOrd="0" presId="urn:microsoft.com/office/officeart/2005/8/layout/hierarchy2"/>
    <dgm:cxn modelId="{07BD9A8B-1F1A-4289-8D0B-1F2936C8169E}" type="presParOf" srcId="{4FF7082C-CDBA-4898-A1B0-16446D332727}" destId="{C40156D8-26A1-4687-B64F-75C2CEFE71A5}" srcOrd="0" destOrd="0" presId="urn:microsoft.com/office/officeart/2005/8/layout/hierarchy2"/>
    <dgm:cxn modelId="{775E8AC3-6A56-408F-8B3B-EA8E770F62F4}" type="presParOf" srcId="{734A4E40-2661-437F-BADC-93B629692210}" destId="{CA68D331-A302-4B69-9625-4BA2EE480D53}" srcOrd="1" destOrd="0" presId="urn:microsoft.com/office/officeart/2005/8/layout/hierarchy2"/>
    <dgm:cxn modelId="{F0DF5D88-39CA-41B8-B00E-E08615605751}" type="presParOf" srcId="{CA68D331-A302-4B69-9625-4BA2EE480D53}" destId="{E1B60893-085E-4EB0-9AA7-E4BE286AD5D8}" srcOrd="0" destOrd="0" presId="urn:microsoft.com/office/officeart/2005/8/layout/hierarchy2"/>
    <dgm:cxn modelId="{4A59BAEA-661F-4F1E-910A-7D1B8207E5F6}" type="presParOf" srcId="{CA68D331-A302-4B69-9625-4BA2EE480D53}" destId="{A12066BD-C085-4639-8DFE-31A5A0357C8F}" srcOrd="1" destOrd="0" presId="urn:microsoft.com/office/officeart/2005/8/layout/hierarchy2"/>
    <dgm:cxn modelId="{8488981A-8B60-4164-9F00-AB21800D157F}" type="presParOf" srcId="{734A4E40-2661-437F-BADC-93B629692210}" destId="{9AAE7B00-F228-4832-ABF6-48C91E6C6466}" srcOrd="2" destOrd="0" presId="urn:microsoft.com/office/officeart/2005/8/layout/hierarchy2"/>
    <dgm:cxn modelId="{BA8F6CF2-165C-464E-9F12-BB70481D4DEA}" type="presParOf" srcId="{9AAE7B00-F228-4832-ABF6-48C91E6C6466}" destId="{30E95B45-5011-4034-95D2-47532573855C}" srcOrd="0" destOrd="0" presId="urn:microsoft.com/office/officeart/2005/8/layout/hierarchy2"/>
    <dgm:cxn modelId="{7716F934-D922-4C17-90CA-5883D78AE1A3}" type="presParOf" srcId="{734A4E40-2661-437F-BADC-93B629692210}" destId="{2A228B8E-37D2-4BA7-8B83-95F20D9B8E0A}" srcOrd="3" destOrd="0" presId="urn:microsoft.com/office/officeart/2005/8/layout/hierarchy2"/>
    <dgm:cxn modelId="{9D5AD8D4-D7AF-4462-841B-DAEF656C8DBB}" type="presParOf" srcId="{2A228B8E-37D2-4BA7-8B83-95F20D9B8E0A}" destId="{7A99FC33-BBD3-4952-8E94-55077C37F9CB}" srcOrd="0" destOrd="0" presId="urn:microsoft.com/office/officeart/2005/8/layout/hierarchy2"/>
    <dgm:cxn modelId="{2EA80766-D9E9-4C8B-8E67-D5E3DE1E75AB}" type="presParOf" srcId="{2A228B8E-37D2-4BA7-8B83-95F20D9B8E0A}" destId="{75E9BD7E-2F53-42E1-9556-6F48EDD2D455}" srcOrd="1" destOrd="0" presId="urn:microsoft.com/office/officeart/2005/8/layout/hierarchy2"/>
    <dgm:cxn modelId="{3790965A-16EC-46B1-B39F-6D9941211C60}" type="presParOf" srcId="{BB44146A-563D-4089-B0D0-190EAF81DE79}" destId="{C4C5D837-6A2A-4A2D-851F-4D9ABBD47A37}" srcOrd="4" destOrd="0" presId="urn:microsoft.com/office/officeart/2005/8/layout/hierarchy2"/>
    <dgm:cxn modelId="{AB687A48-2E01-4C3A-A6BE-B041970CA512}" type="presParOf" srcId="{C4C5D837-6A2A-4A2D-851F-4D9ABBD47A37}" destId="{69BEDAC8-0A42-4D40-A4F2-CB4E89DEA081}" srcOrd="0" destOrd="0" presId="urn:microsoft.com/office/officeart/2005/8/layout/hierarchy2"/>
    <dgm:cxn modelId="{778322D7-2E6D-4F77-96B8-B931BAC10F99}" type="presParOf" srcId="{BB44146A-563D-4089-B0D0-190EAF81DE79}" destId="{E423A1A9-FA55-48C9-AEAF-5152D03AE758}" srcOrd="5" destOrd="0" presId="urn:microsoft.com/office/officeart/2005/8/layout/hierarchy2"/>
    <dgm:cxn modelId="{2C1C024C-61D4-4A15-BE98-F917B34282CF}" type="presParOf" srcId="{E423A1A9-FA55-48C9-AEAF-5152D03AE758}" destId="{18D3CBFC-99E4-4125-9D0F-91F6ADC710DE}" srcOrd="0" destOrd="0" presId="urn:microsoft.com/office/officeart/2005/8/layout/hierarchy2"/>
    <dgm:cxn modelId="{3FE454FA-47E3-4F0A-9CC1-80B175EF661D}" type="presParOf" srcId="{E423A1A9-FA55-48C9-AEAF-5152D03AE758}" destId="{7ABB8787-0F06-4FC2-AEAC-E3C3D71944BA}" srcOrd="1" destOrd="0" presId="urn:microsoft.com/office/officeart/2005/8/layout/hierarchy2"/>
    <dgm:cxn modelId="{61D33C0A-B483-4DBB-BE51-DB2D447EC9DD}" type="presParOf" srcId="{7ABB8787-0F06-4FC2-AEAC-E3C3D71944BA}" destId="{0238D9FC-9F94-4F35-B95F-F38163B2FD83}" srcOrd="0" destOrd="0" presId="urn:microsoft.com/office/officeart/2005/8/layout/hierarchy2"/>
    <dgm:cxn modelId="{3B1072EF-81B9-490D-816F-5E449C90D764}" type="presParOf" srcId="{0238D9FC-9F94-4F35-B95F-F38163B2FD83}" destId="{75AC3332-E9B8-4B9B-A584-E3D24FC46B52}" srcOrd="0" destOrd="0" presId="urn:microsoft.com/office/officeart/2005/8/layout/hierarchy2"/>
    <dgm:cxn modelId="{1D2BE9F2-8FEB-4D40-93C7-211777CA3095}" type="presParOf" srcId="{7ABB8787-0F06-4FC2-AEAC-E3C3D71944BA}" destId="{D8106147-32E9-4981-A8B5-328CE454FF34}" srcOrd="1" destOrd="0" presId="urn:microsoft.com/office/officeart/2005/8/layout/hierarchy2"/>
    <dgm:cxn modelId="{7CC3FE75-D0AC-49E7-8599-3C230F9F1CBD}" type="presParOf" srcId="{D8106147-32E9-4981-A8B5-328CE454FF34}" destId="{B6D1F538-65C7-4709-9592-6C100F1B6BB9}" srcOrd="0" destOrd="0" presId="urn:microsoft.com/office/officeart/2005/8/layout/hierarchy2"/>
    <dgm:cxn modelId="{C9F6DD27-DE10-4A84-93B2-ECBA70554EBA}" type="presParOf" srcId="{D8106147-32E9-4981-A8B5-328CE454FF34}" destId="{DCDA3784-476C-41B6-BE3F-5619334D39CD}" srcOrd="1" destOrd="0" presId="urn:microsoft.com/office/officeart/2005/8/layout/hierarchy2"/>
    <dgm:cxn modelId="{A86B69F6-359E-4968-BB0D-0B552CBB0BF3}" type="presParOf" srcId="{BB44146A-563D-4089-B0D0-190EAF81DE79}" destId="{2AD5D4BC-E5C5-4863-BB55-B801F9E3A26F}" srcOrd="6" destOrd="0" presId="urn:microsoft.com/office/officeart/2005/8/layout/hierarchy2"/>
    <dgm:cxn modelId="{838E9162-79D5-42DD-9074-C7BC83A087CE}" type="presParOf" srcId="{2AD5D4BC-E5C5-4863-BB55-B801F9E3A26F}" destId="{26A572EE-398B-4BFA-B585-E3B9ED42A873}" srcOrd="0" destOrd="0" presId="urn:microsoft.com/office/officeart/2005/8/layout/hierarchy2"/>
    <dgm:cxn modelId="{747A455F-B62C-46F2-9E64-0960C471B6C8}" type="presParOf" srcId="{BB44146A-563D-4089-B0D0-190EAF81DE79}" destId="{D5441A03-88A8-4347-8FBC-900362066E07}" srcOrd="7" destOrd="0" presId="urn:microsoft.com/office/officeart/2005/8/layout/hierarchy2"/>
    <dgm:cxn modelId="{F4FD3680-A267-4161-804E-CD1DDBC35A2A}" type="presParOf" srcId="{D5441A03-88A8-4347-8FBC-900362066E07}" destId="{793B11A5-2EA3-4C76-8F27-6A8F2B4DACA2}" srcOrd="0" destOrd="0" presId="urn:microsoft.com/office/officeart/2005/8/layout/hierarchy2"/>
    <dgm:cxn modelId="{F50AD09C-0783-43EC-8471-E1A61040E16A}" type="presParOf" srcId="{D5441A03-88A8-4347-8FBC-900362066E07}" destId="{585A57D3-9382-4384-A795-D0BF62921952}" srcOrd="1" destOrd="0" presId="urn:microsoft.com/office/officeart/2005/8/layout/hierarchy2"/>
    <dgm:cxn modelId="{0147751A-A40F-4DC2-87EF-A92AC9CB3A6C}" type="presParOf" srcId="{585A57D3-9382-4384-A795-D0BF62921952}" destId="{251523F8-E374-46F0-BFBC-F56EFD24D572}" srcOrd="0" destOrd="0" presId="urn:microsoft.com/office/officeart/2005/8/layout/hierarchy2"/>
    <dgm:cxn modelId="{AA847BD7-4DC0-45D2-B9E6-4A120810CC43}" type="presParOf" srcId="{251523F8-E374-46F0-BFBC-F56EFD24D572}" destId="{6716E2BD-1CA5-4D5C-92E5-53D5AF2598D7}" srcOrd="0" destOrd="0" presId="urn:microsoft.com/office/officeart/2005/8/layout/hierarchy2"/>
    <dgm:cxn modelId="{2E336C5C-CCDA-4147-80D7-B3412B3A62C2}" type="presParOf" srcId="{585A57D3-9382-4384-A795-D0BF62921952}" destId="{AECDFBAC-7A45-4452-8D72-36DF8F48706B}" srcOrd="1" destOrd="0" presId="urn:microsoft.com/office/officeart/2005/8/layout/hierarchy2"/>
    <dgm:cxn modelId="{1ED93F9D-3657-4BF8-9A49-E8F8DDC85E5A}" type="presParOf" srcId="{AECDFBAC-7A45-4452-8D72-36DF8F48706B}" destId="{4D00693D-8A03-49BC-9E3D-A53B9DF164B4}" srcOrd="0" destOrd="0" presId="urn:microsoft.com/office/officeart/2005/8/layout/hierarchy2"/>
    <dgm:cxn modelId="{1C0CC25A-6DAC-403C-870B-5237ACEB4C1B}" type="presParOf" srcId="{AECDFBAC-7A45-4452-8D72-36DF8F48706B}" destId="{8D992570-929B-4937-9038-F4DE4C3EC160}" srcOrd="1" destOrd="0" presId="urn:microsoft.com/office/officeart/2005/8/layout/hierarchy2"/>
    <dgm:cxn modelId="{4FF17949-D5CE-4D3F-9359-BE8C9C733AE0}" type="presParOf" srcId="{8D992570-929B-4937-9038-F4DE4C3EC160}" destId="{D0A1E002-E1D4-4243-BC76-0B4C501F245E}" srcOrd="0" destOrd="0" presId="urn:microsoft.com/office/officeart/2005/8/layout/hierarchy2"/>
    <dgm:cxn modelId="{33477DBB-7553-41C1-9448-11419E5EDDBA}" type="presParOf" srcId="{D0A1E002-E1D4-4243-BC76-0B4C501F245E}" destId="{09C5A4E4-7C94-4A7F-B804-5BD2C383462E}" srcOrd="0" destOrd="0" presId="urn:microsoft.com/office/officeart/2005/8/layout/hierarchy2"/>
    <dgm:cxn modelId="{21B7E5D4-E2B5-452D-85A5-8DAB19271DB7}" type="presParOf" srcId="{8D992570-929B-4937-9038-F4DE4C3EC160}" destId="{A1B0A7E1-6D60-4CA6-B91B-4A17062D934B}" srcOrd="1" destOrd="0" presId="urn:microsoft.com/office/officeart/2005/8/layout/hierarchy2"/>
    <dgm:cxn modelId="{49308713-DBAA-4564-920B-C012B5C27911}" type="presParOf" srcId="{A1B0A7E1-6D60-4CA6-B91B-4A17062D934B}" destId="{434BCBD5-B419-49F1-8376-F8CD8119D919}" srcOrd="0" destOrd="0" presId="urn:microsoft.com/office/officeart/2005/8/layout/hierarchy2"/>
    <dgm:cxn modelId="{E3A4ACC5-BAE2-41C4-A47B-0E6924117812}" type="presParOf" srcId="{A1B0A7E1-6D60-4CA6-B91B-4A17062D934B}" destId="{27E4CB30-D6CD-4AB4-92DF-57A6D8A0CF2C}" srcOrd="1" destOrd="0" presId="urn:microsoft.com/office/officeart/2005/8/layout/hierarchy2"/>
    <dgm:cxn modelId="{8AF69223-9677-48E1-9810-BF3BBB9E5AE9}" type="presParOf" srcId="{8D992570-929B-4937-9038-F4DE4C3EC160}" destId="{AFD7444E-A26B-4190-9769-252BA6AFA450}" srcOrd="2" destOrd="0" presId="urn:microsoft.com/office/officeart/2005/8/layout/hierarchy2"/>
    <dgm:cxn modelId="{6235633A-1643-40B9-B726-6DA29C0FCB55}" type="presParOf" srcId="{AFD7444E-A26B-4190-9769-252BA6AFA450}" destId="{00144668-42A2-4293-9D2A-9DECD1D9C50B}" srcOrd="0" destOrd="0" presId="urn:microsoft.com/office/officeart/2005/8/layout/hierarchy2"/>
    <dgm:cxn modelId="{D0430DBA-FFDE-4700-AD1F-EECFB0C18250}" type="presParOf" srcId="{8D992570-929B-4937-9038-F4DE4C3EC160}" destId="{C4431491-4DA1-4942-B409-9C642A25C42C}" srcOrd="3" destOrd="0" presId="urn:microsoft.com/office/officeart/2005/8/layout/hierarchy2"/>
    <dgm:cxn modelId="{BC0D8B44-91DA-455E-90CE-E30859034A3F}" type="presParOf" srcId="{C4431491-4DA1-4942-B409-9C642A25C42C}" destId="{EE517231-1535-4047-B1D6-9CE8A680ACE5}" srcOrd="0" destOrd="0" presId="urn:microsoft.com/office/officeart/2005/8/layout/hierarchy2"/>
    <dgm:cxn modelId="{57477DBD-7968-48EB-B423-5DE79838A45D}" type="presParOf" srcId="{C4431491-4DA1-4942-B409-9C642A25C42C}" destId="{A4DB74BF-4763-41A4-A9DF-65060890DB72}" srcOrd="1" destOrd="0" presId="urn:microsoft.com/office/officeart/2005/8/layout/hierarchy2"/>
    <dgm:cxn modelId="{72504158-BA2A-46E0-9F12-68661152CC9A}" type="presParOf" srcId="{8D992570-929B-4937-9038-F4DE4C3EC160}" destId="{8439E0FD-6561-44B9-ACDE-361347233057}" srcOrd="4" destOrd="0" presId="urn:microsoft.com/office/officeart/2005/8/layout/hierarchy2"/>
    <dgm:cxn modelId="{16DA94CD-F636-49A4-85F9-8462AB3A657E}" type="presParOf" srcId="{8439E0FD-6561-44B9-ACDE-361347233057}" destId="{B43B99E9-AAB0-4AA8-9642-3AE6CD4F1071}" srcOrd="0" destOrd="0" presId="urn:microsoft.com/office/officeart/2005/8/layout/hierarchy2"/>
    <dgm:cxn modelId="{2DF88198-CC66-4839-962D-022D75C151A4}" type="presParOf" srcId="{8D992570-929B-4937-9038-F4DE4C3EC160}" destId="{C0452288-D7FC-4B11-B1FE-6096F0FBE2DD}" srcOrd="5" destOrd="0" presId="urn:microsoft.com/office/officeart/2005/8/layout/hierarchy2"/>
    <dgm:cxn modelId="{69292FD0-6EE1-4662-A4AB-FB67470865E5}" type="presParOf" srcId="{C0452288-D7FC-4B11-B1FE-6096F0FBE2DD}" destId="{F885E4A4-959C-4136-85EF-BB77F15EBD13}" srcOrd="0" destOrd="0" presId="urn:microsoft.com/office/officeart/2005/8/layout/hierarchy2"/>
    <dgm:cxn modelId="{7769FF2B-206B-4D9B-B78A-B91B741F0865}" type="presParOf" srcId="{C0452288-D7FC-4B11-B1FE-6096F0FBE2DD}" destId="{E4466F84-D0B9-4FCF-B473-0B07E531F737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B2B2BC-42C3-411B-92EF-9A510EB29AA2}">
      <dsp:nvSpPr>
        <dsp:cNvPr id="0" name=""/>
        <dsp:cNvSpPr/>
      </dsp:nvSpPr>
      <dsp:spPr>
        <a:xfrm>
          <a:off x="5913" y="3994031"/>
          <a:ext cx="3085760" cy="15428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b="1" kern="1200" dirty="0" smtClean="0"/>
            <a:t>Software educativo: su potencialidad e impacto en los procesos de enseñanza y aprendizaje ¿aliado o adversario del profesor?</a:t>
          </a:r>
          <a:endParaRPr lang="es-MX" sz="1000" b="1" kern="1200" dirty="0"/>
        </a:p>
      </dsp:txBody>
      <dsp:txXfrm>
        <a:off x="51102" y="4039220"/>
        <a:ext cx="2995382" cy="1452502"/>
      </dsp:txXfrm>
    </dsp:sp>
    <dsp:sp modelId="{DCE3C962-9F25-4B1E-8EF5-4C5593965A3B}">
      <dsp:nvSpPr>
        <dsp:cNvPr id="0" name=""/>
        <dsp:cNvSpPr/>
      </dsp:nvSpPr>
      <dsp:spPr>
        <a:xfrm rot="17390202">
          <a:off x="1837488" y="2967447"/>
          <a:ext cx="3796769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3796769" y="12282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800" kern="1200"/>
        </a:p>
      </dsp:txBody>
      <dsp:txXfrm>
        <a:off x="3640954" y="2884811"/>
        <a:ext cx="189838" cy="189838"/>
      </dsp:txXfrm>
    </dsp:sp>
    <dsp:sp modelId="{AAB7ABFE-FABD-475C-A2C4-7E60A4476EFE}">
      <dsp:nvSpPr>
        <dsp:cNvPr id="0" name=""/>
        <dsp:cNvSpPr/>
      </dsp:nvSpPr>
      <dsp:spPr>
        <a:xfrm>
          <a:off x="4380072" y="422548"/>
          <a:ext cx="3085760" cy="15428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dirty="0" smtClean="0"/>
            <a:t>4 Funciones específicas del Software Educativo y su impacto en los procesos de enseñanza aprendizaje. </a:t>
          </a:r>
          <a:endParaRPr lang="es-MX" sz="1000" kern="1200" dirty="0"/>
        </a:p>
      </dsp:txBody>
      <dsp:txXfrm>
        <a:off x="4425261" y="467737"/>
        <a:ext cx="2995382" cy="1452502"/>
      </dsp:txXfrm>
    </dsp:sp>
    <dsp:sp modelId="{E48E9C12-9354-44F3-9A1C-E7BC6339E45F}">
      <dsp:nvSpPr>
        <dsp:cNvPr id="0" name=""/>
        <dsp:cNvSpPr/>
      </dsp:nvSpPr>
      <dsp:spPr>
        <a:xfrm rot="31686">
          <a:off x="7465811" y="1186458"/>
          <a:ext cx="1031150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1031150" y="12282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7955607" y="1172962"/>
        <a:ext cx="51557" cy="51557"/>
      </dsp:txXfrm>
    </dsp:sp>
    <dsp:sp modelId="{6444D467-7ADD-425C-9361-EFA5A4A7127A}">
      <dsp:nvSpPr>
        <dsp:cNvPr id="0" name=""/>
        <dsp:cNvSpPr/>
      </dsp:nvSpPr>
      <dsp:spPr>
        <a:xfrm>
          <a:off x="8496940" y="432053"/>
          <a:ext cx="3085760" cy="15428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000" kern="1200"/>
        </a:p>
      </dsp:txBody>
      <dsp:txXfrm>
        <a:off x="8542129" y="477242"/>
        <a:ext cx="2995382" cy="1452502"/>
      </dsp:txXfrm>
    </dsp:sp>
    <dsp:sp modelId="{90F8350E-3E16-4D32-9F09-B58FB6413B1E}">
      <dsp:nvSpPr>
        <dsp:cNvPr id="0" name=""/>
        <dsp:cNvSpPr/>
      </dsp:nvSpPr>
      <dsp:spPr>
        <a:xfrm rot="18289469">
          <a:off x="2628122" y="3866032"/>
          <a:ext cx="2161409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2161409" y="12282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700" kern="1200"/>
        </a:p>
      </dsp:txBody>
      <dsp:txXfrm>
        <a:off x="3654791" y="3824280"/>
        <a:ext cx="108070" cy="108070"/>
      </dsp:txXfrm>
    </dsp:sp>
    <dsp:sp modelId="{549BD679-7176-404F-AC89-0E41EF90AE29}">
      <dsp:nvSpPr>
        <dsp:cNvPr id="0" name=""/>
        <dsp:cNvSpPr/>
      </dsp:nvSpPr>
      <dsp:spPr>
        <a:xfrm>
          <a:off x="4325979" y="2201906"/>
          <a:ext cx="2860345" cy="157850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dirty="0" smtClean="0"/>
            <a:t>3 Diversidad de software educativo para fortalecer los procesos de enseñanza y aprendizaje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dirty="0" smtClean="0"/>
            <a:t> </a:t>
          </a:r>
          <a:endParaRPr lang="es-MX" sz="1000" kern="1200" dirty="0"/>
        </a:p>
      </dsp:txBody>
      <dsp:txXfrm>
        <a:off x="4372212" y="2248139"/>
        <a:ext cx="2767879" cy="1486039"/>
      </dsp:txXfrm>
    </dsp:sp>
    <dsp:sp modelId="{00DA8822-4664-413A-9EFF-830644D643F5}">
      <dsp:nvSpPr>
        <dsp:cNvPr id="0" name=""/>
        <dsp:cNvSpPr/>
      </dsp:nvSpPr>
      <dsp:spPr>
        <a:xfrm rot="49576">
          <a:off x="7186256" y="2988442"/>
          <a:ext cx="1326706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1326706" y="12282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7816441" y="2967557"/>
        <a:ext cx="66335" cy="66335"/>
      </dsp:txXfrm>
    </dsp:sp>
    <dsp:sp modelId="{F4B037FD-FFEE-4610-A603-BF03E7DB8B6F}">
      <dsp:nvSpPr>
        <dsp:cNvPr id="0" name=""/>
        <dsp:cNvSpPr/>
      </dsp:nvSpPr>
      <dsp:spPr>
        <a:xfrm>
          <a:off x="8512893" y="2238850"/>
          <a:ext cx="3085760" cy="15428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dirty="0" smtClean="0"/>
            <a:t>Programas creados con una finalidad educativa en especifico, para lo que existen diversos criterios de clasificación. </a:t>
          </a:r>
          <a:endParaRPr lang="es-MX" sz="1000" kern="1200" dirty="0"/>
        </a:p>
      </dsp:txBody>
      <dsp:txXfrm>
        <a:off x="8558082" y="2284039"/>
        <a:ext cx="2995382" cy="1452502"/>
      </dsp:txXfrm>
    </dsp:sp>
    <dsp:sp modelId="{4FF7082C-CDBA-4898-A1B0-16446D332727}">
      <dsp:nvSpPr>
        <dsp:cNvPr id="0" name=""/>
        <dsp:cNvSpPr/>
      </dsp:nvSpPr>
      <dsp:spPr>
        <a:xfrm rot="19306423">
          <a:off x="11442791" y="2548235"/>
          <a:ext cx="1453766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1453766" y="1228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12133330" y="2524174"/>
        <a:ext cx="72688" cy="72688"/>
      </dsp:txXfrm>
    </dsp:sp>
    <dsp:sp modelId="{E1B60893-085E-4EB0-9AA7-E4BE286AD5D8}">
      <dsp:nvSpPr>
        <dsp:cNvPr id="0" name=""/>
        <dsp:cNvSpPr/>
      </dsp:nvSpPr>
      <dsp:spPr>
        <a:xfrm>
          <a:off x="12740694" y="1339305"/>
          <a:ext cx="3085760" cy="15428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dirty="0" smtClean="0"/>
            <a:t>1.- errores de los estudiantes que deben ser evaluados a través de actividades secuenciadas.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dirty="0" smtClean="0"/>
            <a:t>2.- Modificar los contenidos del software siempre y cuando exista la posibilidad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dirty="0" smtClean="0"/>
            <a:t>  </a:t>
          </a:r>
          <a:endParaRPr lang="es-MX" sz="1000" kern="1200" dirty="0"/>
        </a:p>
      </dsp:txBody>
      <dsp:txXfrm>
        <a:off x="12785883" y="1384494"/>
        <a:ext cx="2995382" cy="1452502"/>
      </dsp:txXfrm>
    </dsp:sp>
    <dsp:sp modelId="{9AAE7B00-F228-4832-ABF6-48C91E6C6466}">
      <dsp:nvSpPr>
        <dsp:cNvPr id="0" name=""/>
        <dsp:cNvSpPr/>
      </dsp:nvSpPr>
      <dsp:spPr>
        <a:xfrm rot="2243249">
          <a:off x="11421092" y="3522780"/>
          <a:ext cx="1728492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1728492" y="1228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600" kern="1200"/>
        </a:p>
      </dsp:txBody>
      <dsp:txXfrm>
        <a:off x="12242126" y="3491850"/>
        <a:ext cx="86424" cy="86424"/>
      </dsp:txXfrm>
    </dsp:sp>
    <dsp:sp modelId="{7A99FC33-BBD3-4952-8E94-55077C37F9CB}">
      <dsp:nvSpPr>
        <dsp:cNvPr id="0" name=""/>
        <dsp:cNvSpPr/>
      </dsp:nvSpPr>
      <dsp:spPr>
        <a:xfrm>
          <a:off x="12972023" y="3295137"/>
          <a:ext cx="3085760" cy="15293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dirty="0" smtClean="0"/>
            <a:t>Existen programas tutoriales  generando la </a:t>
          </a:r>
          <a:r>
            <a:rPr lang="es-MX" sz="1000" kern="1200" dirty="0" err="1" smtClean="0"/>
            <a:t>guia</a:t>
          </a:r>
          <a:r>
            <a:rPr lang="es-MX" sz="1000" kern="1200" dirty="0" smtClean="0"/>
            <a:t> del aprendizaje generando practicas sostenidas y rutinarias .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dirty="0" smtClean="0"/>
            <a:t> Además que se basan en modelos pedagógicos .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dirty="0" smtClean="0"/>
            <a:t>Estos sistemas de tutores </a:t>
          </a:r>
          <a:r>
            <a:rPr lang="es-MX" sz="1000" kern="1200" dirty="0" err="1" smtClean="0"/>
            <a:t>estan</a:t>
          </a:r>
          <a:r>
            <a:rPr lang="es-MX" sz="1000" kern="1200" dirty="0" smtClean="0"/>
            <a:t> basados en las teorías cognitivas del aprendizaje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dirty="0" smtClean="0"/>
            <a:t> 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dirty="0" smtClean="0"/>
            <a:t> </a:t>
          </a:r>
          <a:endParaRPr lang="es-MX" sz="1000" kern="1200" dirty="0"/>
        </a:p>
      </dsp:txBody>
      <dsp:txXfrm>
        <a:off x="13016817" y="3339931"/>
        <a:ext cx="2996172" cy="1439807"/>
      </dsp:txXfrm>
    </dsp:sp>
    <dsp:sp modelId="{C4C5D837-6A2A-4A2D-851F-4D9ABBD47A37}">
      <dsp:nvSpPr>
        <dsp:cNvPr id="0" name=""/>
        <dsp:cNvSpPr/>
      </dsp:nvSpPr>
      <dsp:spPr>
        <a:xfrm rot="21491792">
          <a:off x="3091352" y="4732688"/>
          <a:ext cx="1302836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1302836" y="12282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3710199" y="4712399"/>
        <a:ext cx="65141" cy="65141"/>
      </dsp:txXfrm>
    </dsp:sp>
    <dsp:sp modelId="{18D3CBFC-99E4-4125-9D0F-91F6ADC710DE}">
      <dsp:nvSpPr>
        <dsp:cNvPr id="0" name=""/>
        <dsp:cNvSpPr/>
      </dsp:nvSpPr>
      <dsp:spPr>
        <a:xfrm>
          <a:off x="4393865" y="3953029"/>
          <a:ext cx="3085760" cy="15428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dirty="0" smtClean="0"/>
            <a:t>1 Software educativo programas educativos y programas didácticos</a:t>
          </a:r>
          <a:endParaRPr lang="es-MX" sz="1000" kern="1200" dirty="0"/>
        </a:p>
      </dsp:txBody>
      <dsp:txXfrm>
        <a:off x="4439054" y="3998218"/>
        <a:ext cx="2995382" cy="1452502"/>
      </dsp:txXfrm>
    </dsp:sp>
    <dsp:sp modelId="{0238D9FC-9F94-4F35-B95F-F38163B2FD83}">
      <dsp:nvSpPr>
        <dsp:cNvPr id="0" name=""/>
        <dsp:cNvSpPr/>
      </dsp:nvSpPr>
      <dsp:spPr>
        <a:xfrm rot="21465985">
          <a:off x="7479238" y="4692268"/>
          <a:ext cx="1022163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1022163" y="12282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7964765" y="4678997"/>
        <a:ext cx="51108" cy="51108"/>
      </dsp:txXfrm>
    </dsp:sp>
    <dsp:sp modelId="{B6D1F538-65C7-4709-9592-6C100F1B6BB9}">
      <dsp:nvSpPr>
        <dsp:cNvPr id="0" name=""/>
        <dsp:cNvSpPr/>
      </dsp:nvSpPr>
      <dsp:spPr>
        <a:xfrm>
          <a:off x="8501013" y="3913192"/>
          <a:ext cx="3085760" cy="15428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dirty="0" smtClean="0"/>
            <a:t>Se han creado  software con la finalidad de facilitar el proceso de enseñanza aprendizaje, mejorando con el avance de las tecnologías los mismos. </a:t>
          </a:r>
          <a:endParaRPr lang="es-MX" sz="1000" kern="1200" dirty="0"/>
        </a:p>
      </dsp:txBody>
      <dsp:txXfrm>
        <a:off x="8546202" y="3958381"/>
        <a:ext cx="2995382" cy="1452502"/>
      </dsp:txXfrm>
    </dsp:sp>
    <dsp:sp modelId="{2AD5D4BC-E5C5-4863-BB55-B801F9E3A26F}">
      <dsp:nvSpPr>
        <dsp:cNvPr id="0" name=""/>
        <dsp:cNvSpPr/>
      </dsp:nvSpPr>
      <dsp:spPr>
        <a:xfrm rot="4254590">
          <a:off x="1821833" y="6536407"/>
          <a:ext cx="3773987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3773987" y="12282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800" kern="1200"/>
        </a:p>
      </dsp:txBody>
      <dsp:txXfrm>
        <a:off x="3614477" y="6454340"/>
        <a:ext cx="188699" cy="188699"/>
      </dsp:txXfrm>
    </dsp:sp>
    <dsp:sp modelId="{793B11A5-2EA3-4C76-8F27-6A8F2B4DACA2}">
      <dsp:nvSpPr>
        <dsp:cNvPr id="0" name=""/>
        <dsp:cNvSpPr/>
      </dsp:nvSpPr>
      <dsp:spPr>
        <a:xfrm>
          <a:off x="4325979" y="7560469"/>
          <a:ext cx="3085760" cy="15428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dirty="0" smtClean="0"/>
            <a:t>2 Perfil didáctico y técnico del software educativo</a:t>
          </a:r>
          <a:endParaRPr lang="es-MX" sz="1000" kern="1200" dirty="0"/>
        </a:p>
      </dsp:txBody>
      <dsp:txXfrm>
        <a:off x="4371168" y="7605658"/>
        <a:ext cx="2995382" cy="1452502"/>
      </dsp:txXfrm>
    </dsp:sp>
    <dsp:sp modelId="{251523F8-E374-46F0-BFBC-F56EFD24D572}">
      <dsp:nvSpPr>
        <dsp:cNvPr id="0" name=""/>
        <dsp:cNvSpPr/>
      </dsp:nvSpPr>
      <dsp:spPr>
        <a:xfrm rot="33672">
          <a:off x="7411713" y="8324972"/>
          <a:ext cx="1091640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1091640" y="12282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7930242" y="8309964"/>
        <a:ext cx="54582" cy="54582"/>
      </dsp:txXfrm>
    </dsp:sp>
    <dsp:sp modelId="{4D00693D-8A03-49BC-9E3D-A53B9DF164B4}">
      <dsp:nvSpPr>
        <dsp:cNvPr id="0" name=""/>
        <dsp:cNvSpPr/>
      </dsp:nvSpPr>
      <dsp:spPr>
        <a:xfrm>
          <a:off x="8503327" y="7571161"/>
          <a:ext cx="3085760" cy="15428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dirty="0" smtClean="0"/>
            <a:t>Busca generar un entorno de trabajo para el aprendizaje de los alumnos básicamente interactivo con algunas características en especifico: </a:t>
          </a:r>
          <a:endParaRPr lang="es-MX" sz="1000" kern="1200" dirty="0"/>
        </a:p>
      </dsp:txBody>
      <dsp:txXfrm>
        <a:off x="8548516" y="7616350"/>
        <a:ext cx="2995382" cy="1452502"/>
      </dsp:txXfrm>
    </dsp:sp>
    <dsp:sp modelId="{D0A1E002-E1D4-4243-BC76-0B4C501F245E}">
      <dsp:nvSpPr>
        <dsp:cNvPr id="0" name=""/>
        <dsp:cNvSpPr/>
      </dsp:nvSpPr>
      <dsp:spPr>
        <a:xfrm rot="18458878">
          <a:off x="11150386" y="7437816"/>
          <a:ext cx="2254424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2254424" y="1228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800" kern="1200"/>
        </a:p>
      </dsp:txBody>
      <dsp:txXfrm>
        <a:off x="12221238" y="7393738"/>
        <a:ext cx="112721" cy="112721"/>
      </dsp:txXfrm>
    </dsp:sp>
    <dsp:sp modelId="{434BCBD5-B419-49F1-8376-F8CD8119D919}">
      <dsp:nvSpPr>
        <dsp:cNvPr id="0" name=""/>
        <dsp:cNvSpPr/>
      </dsp:nvSpPr>
      <dsp:spPr>
        <a:xfrm>
          <a:off x="12966109" y="5786156"/>
          <a:ext cx="3085760" cy="15428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dirty="0" smtClean="0"/>
            <a:t>El uso de materiales con finalidad didáctica.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dirty="0" smtClean="0"/>
            <a:t>Uso de la pc como soporte en el cual los alumnos desarrollan sus propias actividades</a:t>
          </a:r>
          <a:endParaRPr lang="es-MX" sz="1000" kern="1200" dirty="0"/>
        </a:p>
      </dsp:txBody>
      <dsp:txXfrm>
        <a:off x="13011298" y="5831345"/>
        <a:ext cx="2995382" cy="1452502"/>
      </dsp:txXfrm>
    </dsp:sp>
    <dsp:sp modelId="{AFD7444E-A26B-4190-9769-252BA6AFA450}">
      <dsp:nvSpPr>
        <dsp:cNvPr id="0" name=""/>
        <dsp:cNvSpPr/>
      </dsp:nvSpPr>
      <dsp:spPr>
        <a:xfrm rot="21573307">
          <a:off x="11589067" y="8324972"/>
          <a:ext cx="1377062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1377062" y="1228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12243172" y="8302828"/>
        <a:ext cx="68853" cy="68853"/>
      </dsp:txXfrm>
    </dsp:sp>
    <dsp:sp modelId="{EE517231-1535-4047-B1D6-9CE8A680ACE5}">
      <dsp:nvSpPr>
        <dsp:cNvPr id="0" name=""/>
        <dsp:cNvSpPr/>
      </dsp:nvSpPr>
      <dsp:spPr>
        <a:xfrm>
          <a:off x="12966109" y="7560469"/>
          <a:ext cx="3085760" cy="15428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dirty="0" smtClean="0"/>
            <a:t>Dan respuesta inmediata a las acciones de los alumnos permitiendo el dialogo e intercambio de ideas.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dirty="0" smtClean="0"/>
            <a:t>Para la personalización del trabajo.</a:t>
          </a:r>
          <a:endParaRPr lang="es-MX" sz="1000" kern="1200" dirty="0"/>
        </a:p>
      </dsp:txBody>
      <dsp:txXfrm>
        <a:off x="13011298" y="7605658"/>
        <a:ext cx="2995382" cy="1452502"/>
      </dsp:txXfrm>
    </dsp:sp>
    <dsp:sp modelId="{8439E0FD-6561-44B9-ACDE-361347233057}">
      <dsp:nvSpPr>
        <dsp:cNvPr id="0" name=""/>
        <dsp:cNvSpPr/>
      </dsp:nvSpPr>
      <dsp:spPr>
        <a:xfrm rot="3121054">
          <a:off x="11158833" y="9212128"/>
          <a:ext cx="2237530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2237530" y="1228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800" kern="1200"/>
        </a:p>
      </dsp:txBody>
      <dsp:txXfrm>
        <a:off x="12221660" y="9168473"/>
        <a:ext cx="111876" cy="111876"/>
      </dsp:txXfrm>
    </dsp:sp>
    <dsp:sp modelId="{F885E4A4-959C-4136-85EF-BB77F15EBD13}">
      <dsp:nvSpPr>
        <dsp:cNvPr id="0" name=""/>
        <dsp:cNvSpPr/>
      </dsp:nvSpPr>
      <dsp:spPr>
        <a:xfrm>
          <a:off x="12966109" y="9334781"/>
          <a:ext cx="3085760" cy="154288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000" kern="1200" dirty="0" smtClean="0"/>
            <a:t>Busca facilitar el trabajo al momento de usar los programas, aunque sin dejar de lado que es necesario conocer las reglas del funcionamiento.</a:t>
          </a:r>
          <a:endParaRPr lang="es-MX" sz="1000" kern="1200" dirty="0"/>
        </a:p>
      </dsp:txBody>
      <dsp:txXfrm>
        <a:off x="13011298" y="9379970"/>
        <a:ext cx="2995382" cy="14525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1C7FB8-ACBB-4D9E-B324-D2A4209D3C82}" type="datetimeFigureOut">
              <a:rPr lang="es-MX" smtClean="0"/>
              <a:t>20/01/2014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1BDE8A-657A-4085-8BE1-C8C5E72BA5F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02088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1BDE8A-657A-4085-8BE1-C8C5E72BA5F8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884994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FE4D5-8CED-4719-843E-FEAEFBAE6268}" type="datetimeFigureOut">
              <a:rPr lang="es-MX" smtClean="0"/>
              <a:t>20/01/2014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78C7B-404E-4E51-AB37-1F74F88950F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9332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FE4D5-8CED-4719-843E-FEAEFBAE6268}" type="datetimeFigureOut">
              <a:rPr lang="es-MX" smtClean="0"/>
              <a:t>20/01/2014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78C7B-404E-4E51-AB37-1F74F88950F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34817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FE4D5-8CED-4719-843E-FEAEFBAE6268}" type="datetimeFigureOut">
              <a:rPr lang="es-MX" smtClean="0"/>
              <a:t>20/01/2014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78C7B-404E-4E51-AB37-1F74F88950F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30748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FE4D5-8CED-4719-843E-FEAEFBAE6268}" type="datetimeFigureOut">
              <a:rPr lang="es-MX" smtClean="0"/>
              <a:t>20/01/2014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78C7B-404E-4E51-AB37-1F74F88950F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86029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FE4D5-8CED-4719-843E-FEAEFBAE6268}" type="datetimeFigureOut">
              <a:rPr lang="es-MX" smtClean="0"/>
              <a:t>20/01/2014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78C7B-404E-4E51-AB37-1F74F88950F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84039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FE4D5-8CED-4719-843E-FEAEFBAE6268}" type="datetimeFigureOut">
              <a:rPr lang="es-MX" smtClean="0"/>
              <a:t>20/01/2014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78C7B-404E-4E51-AB37-1F74F88950F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94351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FE4D5-8CED-4719-843E-FEAEFBAE6268}" type="datetimeFigureOut">
              <a:rPr lang="es-MX" smtClean="0"/>
              <a:t>20/01/2014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78C7B-404E-4E51-AB37-1F74F88950F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11543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FE4D5-8CED-4719-843E-FEAEFBAE6268}" type="datetimeFigureOut">
              <a:rPr lang="es-MX" smtClean="0"/>
              <a:t>20/01/2014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78C7B-404E-4E51-AB37-1F74F88950F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46547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FE4D5-8CED-4719-843E-FEAEFBAE6268}" type="datetimeFigureOut">
              <a:rPr lang="es-MX" smtClean="0"/>
              <a:t>20/01/2014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78C7B-404E-4E51-AB37-1F74F88950F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98172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FE4D5-8CED-4719-843E-FEAEFBAE6268}" type="datetimeFigureOut">
              <a:rPr lang="es-MX" smtClean="0"/>
              <a:t>20/01/2014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78C7B-404E-4E51-AB37-1F74F88950F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7837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FE4D5-8CED-4719-843E-FEAEFBAE6268}" type="datetimeFigureOut">
              <a:rPr lang="es-MX" smtClean="0"/>
              <a:t>20/01/2014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78C7B-404E-4E51-AB37-1F74F88950F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94139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4FE4D5-8CED-4719-843E-FEAEFBAE6268}" type="datetimeFigureOut">
              <a:rPr lang="es-MX" smtClean="0"/>
              <a:t>20/01/2014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F78C7B-404E-4E51-AB37-1F74F88950F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5503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4013382367"/>
              </p:ext>
            </p:extLst>
          </p:nvPr>
        </p:nvGraphicFramePr>
        <p:xfrm>
          <a:off x="-4068960" y="-4059832"/>
          <a:ext cx="16057784" cy="11305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16797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269</Words>
  <Application>Microsoft Office PowerPoint</Application>
  <PresentationFormat>Presentación en pantalla (4:3)</PresentationFormat>
  <Paragraphs>23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YOREM</dc:creator>
  <cp:lastModifiedBy>YOREM</cp:lastModifiedBy>
  <cp:revision>9</cp:revision>
  <dcterms:created xsi:type="dcterms:W3CDTF">2013-08-22T10:51:43Z</dcterms:created>
  <dcterms:modified xsi:type="dcterms:W3CDTF">2014-01-20T20:56:57Z</dcterms:modified>
</cp:coreProperties>
</file>